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1"/>
  </p:notesMasterIdLst>
  <p:sldIdLst>
    <p:sldId id="257" r:id="rId5"/>
    <p:sldId id="256" r:id="rId6"/>
    <p:sldId id="295" r:id="rId7"/>
    <p:sldId id="259" r:id="rId8"/>
    <p:sldId id="292" r:id="rId9"/>
    <p:sldId id="293" r:id="rId10"/>
    <p:sldId id="294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58" r:id="rId3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EA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2978" autoAdjust="0"/>
  </p:normalViewPr>
  <p:slideViewPr>
    <p:cSldViewPr snapToGrid="0">
      <p:cViewPr varScale="1">
        <p:scale>
          <a:sx n="106" d="100"/>
          <a:sy n="106" d="100"/>
        </p:scale>
        <p:origin x="76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993E0B-7542-4F50-BE7C-DAA45097C53E}" type="datetimeFigureOut">
              <a:rPr lang="sk-SK" smtClean="0"/>
              <a:t>25. 4. 2023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8BCBDA-752F-4317-9FAF-B68F5C8C8E0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86913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F1B822-5B8E-59FE-C957-2F55EE322D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F5EA31"/>
                </a:solidFill>
                <a:latin typeface="Yanone Kaffeesatz" pitchFamily="2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F762838-B111-5970-0957-7624A46329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Yanone Kaffeesatz" pitchFamily="2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6F8ACCA-5075-0C00-1BA1-12DF3EF45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25.04.2023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9495119-6BC2-F5A3-1A64-D0E9ED9B6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C6A113F-D8BA-EC35-A4C2-3481F96C7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25955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804EB1-24DB-1DCC-55E9-405B32E03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96" y="586298"/>
            <a:ext cx="2807857" cy="89714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ADCFDF4A-F6AC-5FE8-3209-45ABF53374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0E5672C-060F-D8AF-832A-1722C16A41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B988807-4726-F641-3513-34E8F90BD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25.04.2023</a:t>
            </a:fld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1E7ED8C-D458-40BE-C842-784EEAF40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03C80DE-1DB5-C8E7-FD5D-443A193C8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0DC163B-D74A-BDB1-9827-F96DD25F66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8200" y="365125"/>
            <a:ext cx="1209096" cy="133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524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5C07DBE0-FDA3-02C6-1393-856B4EC1E9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8200" y="365125"/>
            <a:ext cx="1209096" cy="13394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69A7CE0-182F-B6D3-CD25-058FF8854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96" y="365125"/>
            <a:ext cx="9306503" cy="1325563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CF4F363-5934-6334-DD49-4C29D55C6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946378-D34C-5C9A-7EA6-EDF92FD25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25.04.2023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B94255F-F7A5-E6FD-ADB6-321129E5F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52FE52C-053A-F116-4E0C-20B1179CE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35682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4131BA69-92B3-0C35-5750-C36404BDDF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1850" y="3222985"/>
            <a:ext cx="1209096" cy="13394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EBAE60E-D2CE-14E0-33C3-1CEA2D38C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0946" y="3449529"/>
            <a:ext cx="9306504" cy="886402"/>
          </a:xfr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ED7796F-17FD-18CD-B085-73EC38C463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Yanone Kaffeesatz" pitchFamily="2" charset="-18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697F09-2BA8-4F49-8C1A-591D3E263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25.04.2023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28D9687-EF3D-D7EC-8E30-B4DA6E952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9BD9842-2684-6D1F-3836-BC216F2EA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60412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354D33FD-C616-1E90-EBBD-5EC9BF6DF8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8200" y="365125"/>
            <a:ext cx="1209096" cy="13394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0E50198-AEA0-392E-9995-2F8A3AC49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96" y="365125"/>
            <a:ext cx="9306503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BF090D-29BD-5749-9697-E97DD37683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82C1D2D-1C7F-D4AF-8A65-D8B18FF08A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89A923C-BC7D-439A-B7D5-2219F7626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25.04.2023</a:t>
            </a:fld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643DBF5-4C1A-43B3-F225-E36C133C4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80C6855-5F89-466F-ED5E-11B4FFFEF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0946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E7F69021-E495-138C-D613-7F91C3170D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8200" y="365125"/>
            <a:ext cx="1209096" cy="13394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0124234-176A-B1FE-621E-B89A7663F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96" y="365125"/>
            <a:ext cx="9308091" cy="1325563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B94F189-1F38-DA48-2F95-637A0CC27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04615"/>
            <a:ext cx="5157787" cy="800460"/>
          </a:xfrm>
        </p:spPr>
        <p:txBody>
          <a:bodyPr anchor="b"/>
          <a:lstStyle>
            <a:lvl1pPr marL="0" indent="0">
              <a:buNone/>
              <a:defRPr sz="2400" b="0">
                <a:latin typeface="Yanone Kaffeesatz" pitchFamily="2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BF3988A-E4E2-CD4F-FD56-F79207BEEA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697E2870-4E18-D312-3304-40F48019F4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04613"/>
            <a:ext cx="5183188" cy="800461"/>
          </a:xfrm>
        </p:spPr>
        <p:txBody>
          <a:bodyPr anchor="b"/>
          <a:lstStyle>
            <a:lvl1pPr marL="0" indent="0">
              <a:buNone/>
              <a:defRPr sz="2400" b="0">
                <a:latin typeface="Yanone Kaffeesatz" pitchFamily="2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7519FE23-210F-A727-0628-9C29E6CE78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3FE25BEC-2914-0360-507E-AF1BFE7D8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25.04.2023</a:t>
            </a:fld>
            <a:endParaRPr lang="pl-PL" dirty="0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D8D72448-12F9-CAFF-24C2-04565EEC4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EB2E7EC-53A8-50D0-D09E-3480B5730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89593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16ED14FD-EE85-75B6-571F-346AEEA59A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8200" y="365125"/>
            <a:ext cx="1209096" cy="13394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24B11F1-003E-1490-781B-B0EC315CE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96" y="365125"/>
            <a:ext cx="9306503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C12BEC61-5941-579E-B277-B0EEE58C2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25.04.2023</a:t>
            </a:fld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942A3C0F-2E77-5790-AB8A-BC883A8DC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38D4FAC-FB62-46D2-42C2-F971830E1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54250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4FEB95A-7804-9E80-AF98-1EE5363E5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25.04.2023</a:t>
            </a:fld>
            <a:endParaRPr lang="pl-PL" dirty="0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0FE1CCD-500C-01ED-1F3E-595D7B283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2779500-2012-B79D-3E42-D94548380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6" name="Obraz 5" descr="Obraz zawierający tekst, osoba&#10;&#10;Opis wygenerowany automatycznie">
            <a:extLst>
              <a:ext uri="{FF2B5EF4-FFF2-40B4-BE49-F238E27FC236}">
                <a16:creationId xmlns:a16="http://schemas.microsoft.com/office/drawing/2014/main" id="{967E7227-21A1-AAE7-0936-03689CF060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9" name="Obraz 8" descr="Obraz zawierający tekst&#10;&#10;Opis wygenerowany automatycznie">
            <a:extLst>
              <a:ext uri="{FF2B5EF4-FFF2-40B4-BE49-F238E27FC236}">
                <a16:creationId xmlns:a16="http://schemas.microsoft.com/office/drawing/2014/main" id="{2D8E0B21-E8E9-9BD7-EDE4-0B1B9B6AF9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7720" y="6356350"/>
            <a:ext cx="1740388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116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4FEB95A-7804-9E80-AF98-1EE5363E5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25.04.2023</a:t>
            </a:fld>
            <a:endParaRPr lang="pl-PL" dirty="0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0FE1CCD-500C-01ED-1F3E-595D7B283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2779500-2012-B79D-3E42-D94548380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7" name="Obraz 6" descr="Obraz zawierający tekst">
            <a:extLst>
              <a:ext uri="{FF2B5EF4-FFF2-40B4-BE49-F238E27FC236}">
                <a16:creationId xmlns:a16="http://schemas.microsoft.com/office/drawing/2014/main" id="{53B89322-0BBD-362E-BA6F-7585B7A893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814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FF1CA184-DF2C-215D-DF57-B3CE708A82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8200" y="365125"/>
            <a:ext cx="1209096" cy="13394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8AD90BD-967F-964F-D28B-A180B016C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96" y="515488"/>
            <a:ext cx="2724729" cy="943873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601F82F-4787-DC77-D1E2-A233414BC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7D80E2E-6067-D498-5E9B-46F09AD5E1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D33ECB0-6C8C-78C0-1EFC-20664B4D1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25.04.2023</a:t>
            </a:fld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6AFAC4F-DC1B-BF34-9ACD-EF3A89210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9985AA0-2385-A2D2-C6C2-96B56EB6B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21700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429997D2-196C-ABF9-33DB-940C24D6F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4F2B9DD-F1FA-BE32-113A-EB9268076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6562443-1DDD-7E25-1F15-DE0F61D461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C25C8156-7E50-46F3-BC89-2E198AC72F42}" type="datetimeFigureOut">
              <a:rPr lang="pl-PL" smtClean="0"/>
              <a:pPr/>
              <a:t>25.04.2023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CEF185E-3E4D-2B6B-E905-4B99D3F9BC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CBA44EF-303C-99E4-F5E2-31D569FCEF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7E4A71B4-A36E-4719-8649-4853FF2EFBC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34250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Yanone Kaffeesatz" pitchFamily="2" charset="-18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0706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252787" y="2962275"/>
            <a:ext cx="5686425" cy="93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307996" y="521940"/>
            <a:ext cx="526466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24867" y="649107"/>
            <a:ext cx="5400600" cy="4472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661501" y="586153"/>
            <a:ext cx="5853718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462325" y="640054"/>
            <a:ext cx="5869509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1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571387" y="631420"/>
            <a:ext cx="5290757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1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770143" y="613734"/>
            <a:ext cx="7448171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1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950792" y="712482"/>
            <a:ext cx="550215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538412" y="3138487"/>
            <a:ext cx="7115175" cy="581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488645" y="792653"/>
            <a:ext cx="5472608" cy="26363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7742A0-5201-CC8D-519E-E0C968DE2A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/>
              <a:t>Business </a:t>
            </a:r>
            <a:r>
              <a:rPr lang="sk-SK" dirty="0" err="1"/>
              <a:t>Valuation</a:t>
            </a:r>
            <a:r>
              <a:rPr lang="sk-SK" dirty="0"/>
              <a:t>: </a:t>
            </a:r>
            <a:r>
              <a:rPr lang="sk-SK" dirty="0" err="1"/>
              <a:t>An</a:t>
            </a:r>
            <a:r>
              <a:rPr lang="sk-SK" dirty="0"/>
              <a:t> </a:t>
            </a:r>
            <a:r>
              <a:rPr lang="sk-SK" dirty="0" err="1"/>
              <a:t>Introduction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B133335-E047-9A88-9BE5-8263288E2A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295175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488645" y="702589"/>
            <a:ext cx="6403978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1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408005" y="684902"/>
            <a:ext cx="5891797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1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696874" y="721535"/>
            <a:ext cx="5292820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0"/>
          <p:cNvSpPr txBox="1">
            <a:spLocks noGrp="1"/>
          </p:cNvSpPr>
          <p:nvPr>
            <p:ph type="title"/>
          </p:nvPr>
        </p:nvSpPr>
        <p:spPr>
          <a:xfrm>
            <a:off x="2152650" y="365127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>
              <a:spcBef>
                <a:spcPts val="0"/>
              </a:spcBef>
              <a:buClr>
                <a:schemeClr val="accent1"/>
              </a:buClr>
              <a:buSzPts val="3300"/>
            </a:pPr>
            <a:endParaRPr/>
          </a:p>
        </p:txBody>
      </p:sp>
      <p:pic>
        <p:nvPicPr>
          <p:cNvPr id="160" name="Google Shape;160;p2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881312" y="3009900"/>
            <a:ext cx="642937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579600" y="685741"/>
            <a:ext cx="6130605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2"/>
          <p:cNvSpPr txBox="1">
            <a:spLocks noGrp="1"/>
          </p:cNvSpPr>
          <p:nvPr>
            <p:ph type="body" idx="1"/>
          </p:nvPr>
        </p:nvSpPr>
        <p:spPr>
          <a:xfrm>
            <a:off x="2152650" y="1253331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2100"/>
              <a:buNone/>
            </a:pPr>
            <a:endParaRPr dirty="0"/>
          </a:p>
          <a:p>
            <a:pPr marL="0" indent="0">
              <a:spcBef>
                <a:spcPts val="750"/>
              </a:spcBef>
              <a:buClr>
                <a:schemeClr val="dk1"/>
              </a:buClr>
              <a:buSzPts val="2100"/>
              <a:buNone/>
            </a:pPr>
            <a:endParaRPr dirty="0"/>
          </a:p>
          <a:p>
            <a:pPr marL="0" indent="0">
              <a:spcBef>
                <a:spcPts val="750"/>
              </a:spcBef>
              <a:buClr>
                <a:schemeClr val="dk1"/>
              </a:buClr>
              <a:buSzPts val="2100"/>
              <a:buNone/>
            </a:pPr>
            <a:endParaRPr dirty="0"/>
          </a:p>
          <a:p>
            <a:pPr marL="0" indent="0" algn="ctr">
              <a:spcBef>
                <a:spcPts val="750"/>
              </a:spcBef>
              <a:buClr>
                <a:schemeClr val="dk1"/>
              </a:buClr>
              <a:buSzPts val="3200"/>
              <a:buNone/>
            </a:pPr>
            <a:endParaRPr sz="3200" b="1" dirty="0">
              <a:solidFill>
                <a:srgbClr val="1E204D"/>
              </a:solidFill>
            </a:endParaRPr>
          </a:p>
          <a:p>
            <a:pPr marL="0" indent="0" algn="ctr">
              <a:spcBef>
                <a:spcPts val="750"/>
              </a:spcBef>
              <a:buClr>
                <a:srgbClr val="1E204D"/>
              </a:buClr>
              <a:buSzPts val="3200"/>
              <a:buNone/>
            </a:pPr>
            <a:r>
              <a:rPr lang="sk-SK" sz="3200" b="1" dirty="0">
                <a:solidFill>
                  <a:srgbClr val="1E204D"/>
                </a:solidFill>
              </a:rPr>
              <a:t>THANK YOU FOR YOUR ATTENTION!</a:t>
            </a:r>
            <a:endParaRPr dirty="0"/>
          </a:p>
          <a:p>
            <a:pPr marL="0" indent="0" algn="ctr">
              <a:spcBef>
                <a:spcPts val="750"/>
              </a:spcBef>
              <a:buClr>
                <a:schemeClr val="dk1"/>
              </a:buClr>
              <a:buSzPts val="3200"/>
              <a:buNone/>
            </a:pPr>
            <a:endParaRPr sz="3200" b="1" dirty="0">
              <a:solidFill>
                <a:srgbClr val="1E204D"/>
              </a:solidFill>
            </a:endParaRPr>
          </a:p>
          <a:p>
            <a:pPr marL="0" indent="0" algn="ctr">
              <a:spcBef>
                <a:spcPts val="750"/>
              </a:spcBef>
              <a:buClr>
                <a:srgbClr val="1E204D"/>
              </a:buClr>
              <a:buSzPts val="3200"/>
              <a:buNone/>
            </a:pPr>
            <a:r>
              <a:rPr lang="sk-SK" sz="3200" b="1" dirty="0" err="1">
                <a:solidFill>
                  <a:srgbClr val="1E204D"/>
                </a:solidFill>
              </a:rPr>
              <a:t>Any</a:t>
            </a:r>
            <a:r>
              <a:rPr lang="sk-SK" sz="3200" b="1" dirty="0">
                <a:solidFill>
                  <a:srgbClr val="1E204D"/>
                </a:solidFill>
              </a:rPr>
              <a:t> </a:t>
            </a:r>
            <a:r>
              <a:rPr lang="sk-SK" sz="3200" b="1" dirty="0" err="1">
                <a:solidFill>
                  <a:srgbClr val="1E204D"/>
                </a:solidFill>
              </a:rPr>
              <a:t>questions</a:t>
            </a:r>
            <a:r>
              <a:rPr lang="sk-SK" sz="3200" b="1" dirty="0">
                <a:solidFill>
                  <a:srgbClr val="1E204D"/>
                </a:solidFill>
              </a:rPr>
              <a:t>?</a:t>
            </a:r>
            <a:endParaRPr sz="3200" b="1" dirty="0">
              <a:solidFill>
                <a:srgbClr val="1E204D"/>
              </a:solidFill>
            </a:endParaRPr>
          </a:p>
          <a:p>
            <a:pPr marL="171450" indent="-38100">
              <a:spcBef>
                <a:spcPts val="750"/>
              </a:spcBef>
              <a:buClr>
                <a:schemeClr val="dk1"/>
              </a:buClr>
              <a:buSzPts val="2100"/>
              <a:buNone/>
            </a:pPr>
            <a:endParaRPr dirty="0">
              <a:solidFill>
                <a:srgbClr val="1E204D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1303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F3972-D817-C21D-47FE-98A02587D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Structure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4E487-116B-0407-E1DA-3FD6BF669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sk-SK" dirty="0"/>
              <a:t>Cash </a:t>
            </a:r>
            <a:r>
              <a:rPr lang="sk-SK" dirty="0" err="1"/>
              <a:t>Flow</a:t>
            </a:r>
            <a:r>
              <a:rPr lang="sk-SK" dirty="0"/>
              <a:t> </a:t>
            </a:r>
            <a:r>
              <a:rPr lang="sk-SK" dirty="0" err="1"/>
              <a:t>determination</a:t>
            </a:r>
            <a:endParaRPr lang="sk-SK" dirty="0"/>
          </a:p>
          <a:p>
            <a:pPr>
              <a:buFont typeface="Wingdings" panose="05000000000000000000" pitchFamily="2" charset="2"/>
              <a:buChar char="ü"/>
            </a:pPr>
            <a:endParaRPr lang="sk-SK" dirty="0"/>
          </a:p>
          <a:p>
            <a:pPr>
              <a:buFont typeface="Wingdings" panose="05000000000000000000" pitchFamily="2" charset="2"/>
              <a:buChar char="ü"/>
            </a:pPr>
            <a:r>
              <a:rPr lang="sk-SK" dirty="0" err="1"/>
              <a:t>Time</a:t>
            </a:r>
            <a:r>
              <a:rPr lang="sk-SK" dirty="0"/>
              <a:t> </a:t>
            </a:r>
            <a:r>
              <a:rPr lang="sk-SK" dirty="0" err="1"/>
              <a:t>value</a:t>
            </a:r>
            <a:r>
              <a:rPr lang="sk-SK" dirty="0"/>
              <a:t> of </a:t>
            </a:r>
            <a:r>
              <a:rPr lang="sk-SK" dirty="0" err="1"/>
              <a:t>money</a:t>
            </a:r>
            <a:endParaRPr lang="sk-SK" dirty="0"/>
          </a:p>
          <a:p>
            <a:pPr>
              <a:buFont typeface="Wingdings" panose="05000000000000000000" pitchFamily="2" charset="2"/>
              <a:buChar char="ü"/>
            </a:pPr>
            <a:endParaRPr lang="sk-SK" dirty="0"/>
          </a:p>
          <a:p>
            <a:pPr>
              <a:buFont typeface="Wingdings" panose="05000000000000000000" pitchFamily="2" charset="2"/>
              <a:buChar char="ü"/>
            </a:pPr>
            <a:r>
              <a:rPr lang="sk-SK" dirty="0" err="1"/>
              <a:t>Discount</a:t>
            </a:r>
            <a:r>
              <a:rPr lang="sk-SK" dirty="0"/>
              <a:t> rate or </a:t>
            </a:r>
            <a:r>
              <a:rPr lang="sk-SK" dirty="0" err="1"/>
              <a:t>cost</a:t>
            </a:r>
            <a:r>
              <a:rPr lang="sk-SK" dirty="0"/>
              <a:t> of </a:t>
            </a:r>
            <a:r>
              <a:rPr lang="sk-SK" dirty="0" err="1"/>
              <a:t>capital</a:t>
            </a:r>
            <a:r>
              <a:rPr lang="sk-SK" dirty="0"/>
              <a:t> </a:t>
            </a:r>
            <a:r>
              <a:rPr lang="sk-SK" dirty="0" err="1"/>
              <a:t>determination</a:t>
            </a:r>
            <a:endParaRPr lang="sk-SK" dirty="0"/>
          </a:p>
          <a:p>
            <a:pPr>
              <a:buFont typeface="Wingdings" panose="05000000000000000000" pitchFamily="2" charset="2"/>
              <a:buChar char="ü"/>
            </a:pPr>
            <a:endParaRPr lang="sk-SK" dirty="0"/>
          </a:p>
          <a:p>
            <a:pPr>
              <a:buFont typeface="Wingdings" panose="05000000000000000000" pitchFamily="2" charset="2"/>
              <a:buChar char="ü"/>
            </a:pPr>
            <a:r>
              <a:rPr lang="sk-SK" dirty="0" err="1"/>
              <a:t>Comparable</a:t>
            </a:r>
            <a:r>
              <a:rPr lang="sk-SK" dirty="0"/>
              <a:t> </a:t>
            </a:r>
            <a:r>
              <a:rPr lang="sk-SK" dirty="0" err="1"/>
              <a:t>valuation</a:t>
            </a:r>
            <a:endParaRPr lang="sk-SK" dirty="0"/>
          </a:p>
          <a:p>
            <a:pPr>
              <a:buFont typeface="Wingdings" panose="05000000000000000000" pitchFamily="2" charset="2"/>
              <a:buChar char="ü"/>
            </a:pPr>
            <a:endParaRPr lang="sk-SK" dirty="0"/>
          </a:p>
          <a:p>
            <a:pPr>
              <a:buFont typeface="Wingdings" panose="05000000000000000000" pitchFamily="2" charset="2"/>
              <a:buChar char="ü"/>
            </a:pPr>
            <a:endParaRPr lang="sk-SK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593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F62207-D126-E9CA-E89F-27C3F0722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k-SK" sz="3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Valuation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CEB99E-B7DB-FD90-2469-20F639975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16087" cy="4667250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k-SK" sz="24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Valuation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analytical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process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determining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current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projected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worth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asset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 a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company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sk-SK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Valuation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quantitative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process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determining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fair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value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asset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investment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or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firm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sk-SK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sk-SK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several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methods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techniques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arriving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at a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valuation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In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part of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seminar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go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through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basic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valuation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principles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income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approach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determining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cash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flows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time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value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money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determining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discount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rate and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comparable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valuation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76283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226934" y="749275"/>
            <a:ext cx="6375498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214687" y="3076575"/>
            <a:ext cx="5762625" cy="70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496441" y="558153"/>
            <a:ext cx="5409465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461485" y="758169"/>
            <a:ext cx="5254339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742142" y="649527"/>
            <a:ext cx="5277154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7F80E31AAF3C04F864ECAE0D42D1E14" ma:contentTypeVersion="16" ma:contentTypeDescription="Vytvoří nový dokument" ma:contentTypeScope="" ma:versionID="3ab689204d9c367acf6b4a728f1330e2">
  <xsd:schema xmlns:xsd="http://www.w3.org/2001/XMLSchema" xmlns:xs="http://www.w3.org/2001/XMLSchema" xmlns:p="http://schemas.microsoft.com/office/2006/metadata/properties" xmlns:ns2="9c6ade99-8a19-4915-8226-9bd8202beb49" xmlns:ns3="e9505dcb-0043-431c-9e90-d770fdec21cc" targetNamespace="http://schemas.microsoft.com/office/2006/metadata/properties" ma:root="true" ma:fieldsID="1516ccb27aea284589ce6026859ca4ec" ns2:_="" ns3:_="">
    <xsd:import namespace="9c6ade99-8a19-4915-8226-9bd8202beb49"/>
    <xsd:import namespace="e9505dcb-0043-431c-9e90-d770fdec21c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6ade99-8a19-4915-8226-9bd8202beb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Značky obrázků" ma:readOnly="false" ma:fieldId="{5cf76f15-5ced-4ddc-b409-7134ff3c332f}" ma:taxonomyMulti="true" ma:sspId="42107113-769a-4d15-b935-6d8bd9557b3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505dcb-0043-431c-9e90-d770fdec21c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04e100c5-6628-4b76-9a0a-ebba0931bfcc}" ma:internalName="TaxCatchAll" ma:showField="CatchAllData" ma:web="e9505dcb-0043-431c-9e90-d770fdec21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6ade99-8a19-4915-8226-9bd8202beb49">
      <Terms xmlns="http://schemas.microsoft.com/office/infopath/2007/PartnerControls"/>
    </lcf76f155ced4ddcb4097134ff3c332f>
    <TaxCatchAll xmlns="e9505dcb-0043-431c-9e90-d770fdec21cc" xsi:nil="true"/>
  </documentManagement>
</p:properties>
</file>

<file path=customXml/itemProps1.xml><?xml version="1.0" encoding="utf-8"?>
<ds:datastoreItem xmlns:ds="http://schemas.openxmlformats.org/officeDocument/2006/customXml" ds:itemID="{653D481B-08B2-4D3E-8CC5-D1FFD5B1D9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6ade99-8a19-4915-8226-9bd8202beb49"/>
    <ds:schemaRef ds:uri="e9505dcb-0043-431c-9e90-d770fdec21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68EE852-08AF-46D9-8844-B061B11748D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A0D6D43-4DA8-4AF1-83A3-3D2C55FACE9A}">
  <ds:schemaRefs>
    <ds:schemaRef ds:uri="http://schemas.microsoft.com/office/2006/metadata/properties"/>
    <ds:schemaRef ds:uri="http://schemas.microsoft.com/office/infopath/2007/PartnerControls"/>
    <ds:schemaRef ds:uri="9c6ade99-8a19-4915-8226-9bd8202beb49"/>
    <ds:schemaRef ds:uri="e9505dcb-0043-431c-9e90-d770fdec21c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1523</TotalTime>
  <Words>116</Words>
  <Application>Microsoft Office PowerPoint</Application>
  <PresentationFormat>Widescreen</PresentationFormat>
  <Paragraphs>23</Paragraphs>
  <Slides>26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Open Sans</vt:lpstr>
      <vt:lpstr>Wingdings</vt:lpstr>
      <vt:lpstr>Yanone Kaffeesatz</vt:lpstr>
      <vt:lpstr>Motyw pakietu Office</vt:lpstr>
      <vt:lpstr>PowerPoint Presentation</vt:lpstr>
      <vt:lpstr>Business Valuation: An Introduction</vt:lpstr>
      <vt:lpstr>Structure</vt:lpstr>
      <vt:lpstr>Valuation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Agnieszka Filipczyk</dc:creator>
  <cp:lastModifiedBy>Jozef Glova</cp:lastModifiedBy>
  <cp:revision>54</cp:revision>
  <dcterms:created xsi:type="dcterms:W3CDTF">2022-09-30T09:06:49Z</dcterms:created>
  <dcterms:modified xsi:type="dcterms:W3CDTF">2023-04-25T08:24:20Z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0x01010087F80E31AAF3C04F864ECAE0D42D1E14</vt:lpwstr>
  </property>
</Properties>
</file>