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256" r:id="rId6"/>
    <p:sldId id="295" r:id="rId7"/>
    <p:sldId id="259" r:id="rId8"/>
    <p:sldId id="292" r:id="rId9"/>
    <p:sldId id="293" r:id="rId10"/>
    <p:sldId id="29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58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2978" autoAdjust="0"/>
  </p:normalViewPr>
  <p:slideViewPr>
    <p:cSldViewPr snapToGrid="0">
      <p:cViewPr varScale="1">
        <p:scale>
          <a:sx n="106" d="100"/>
          <a:sy n="106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3E0B-7542-4F50-BE7C-DAA45097C53E}" type="datetimeFigureOut">
              <a:rPr lang="sk-SK" smtClean="0"/>
              <a:t>25. 4. 2023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CBDA-752F-4317-9FAF-B68F5C8C8E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691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6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2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7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25.04.2023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2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52787" y="2962275"/>
            <a:ext cx="56864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7996" y="521940"/>
            <a:ext cx="526466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867" y="649107"/>
            <a:ext cx="5400600" cy="44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1501" y="586153"/>
            <a:ext cx="585371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2325" y="640054"/>
            <a:ext cx="586950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1387" y="631420"/>
            <a:ext cx="529075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70143" y="613734"/>
            <a:ext cx="744817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0792" y="712482"/>
            <a:ext cx="550215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8412" y="3138487"/>
            <a:ext cx="71151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8645" y="792653"/>
            <a:ext cx="5472608" cy="263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42A0-5201-CC8D-519E-E0C968D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Business </a:t>
            </a:r>
            <a:r>
              <a:rPr lang="sk-SK" dirty="0" err="1"/>
              <a:t>Valuation</a:t>
            </a:r>
            <a:r>
              <a:rPr lang="sk-SK" dirty="0"/>
              <a:t>: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133335-E047-9A88-9BE5-8263288E2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1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8645" y="702589"/>
            <a:ext cx="640397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8005" y="684902"/>
            <a:ext cx="589179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6874" y="721535"/>
            <a:ext cx="529282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300"/>
            </a:pPr>
            <a:endParaRPr/>
          </a:p>
        </p:txBody>
      </p:sp>
      <p:pic>
        <p:nvPicPr>
          <p:cNvPr id="160" name="Google Shape;16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1312" y="3009900"/>
            <a:ext cx="642937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9600" y="685741"/>
            <a:ext cx="613060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2152650" y="1253331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3200"/>
              <a:buNone/>
            </a:pPr>
            <a:endParaRPr sz="3200" b="1" dirty="0">
              <a:solidFill>
                <a:srgbClr val="1E204D"/>
              </a:solidFill>
            </a:endParaRPr>
          </a:p>
          <a:p>
            <a:pPr marL="0" indent="0" algn="ctr">
              <a:spcBef>
                <a:spcPts val="750"/>
              </a:spcBef>
              <a:buClr>
                <a:srgbClr val="1E204D"/>
              </a:buClr>
              <a:buSzPts val="3200"/>
              <a:buNone/>
            </a:pPr>
            <a:r>
              <a:rPr lang="sk-SK" sz="3200" b="1" dirty="0">
                <a:solidFill>
                  <a:srgbClr val="1E204D"/>
                </a:solidFill>
              </a:rPr>
              <a:t>THANK YOU FOR YOUR ATTENTION!</a:t>
            </a: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3200"/>
              <a:buNone/>
            </a:pPr>
            <a:endParaRPr sz="3200" b="1" dirty="0">
              <a:solidFill>
                <a:srgbClr val="1E204D"/>
              </a:solidFill>
            </a:endParaRPr>
          </a:p>
          <a:p>
            <a:pPr marL="0" indent="0" algn="ctr">
              <a:spcBef>
                <a:spcPts val="750"/>
              </a:spcBef>
              <a:buClr>
                <a:srgbClr val="1E204D"/>
              </a:buClr>
              <a:buSzPts val="3200"/>
              <a:buNone/>
            </a:pPr>
            <a:r>
              <a:rPr lang="sk-SK" sz="3200" b="1" dirty="0" err="1">
                <a:solidFill>
                  <a:srgbClr val="1E204D"/>
                </a:solidFill>
              </a:rPr>
              <a:t>Any</a:t>
            </a:r>
            <a:r>
              <a:rPr lang="sk-SK" sz="3200" b="1" dirty="0">
                <a:solidFill>
                  <a:srgbClr val="1E204D"/>
                </a:solidFill>
              </a:rPr>
              <a:t> </a:t>
            </a:r>
            <a:r>
              <a:rPr lang="sk-SK" sz="3200" b="1" dirty="0" err="1">
                <a:solidFill>
                  <a:srgbClr val="1E204D"/>
                </a:solidFill>
              </a:rPr>
              <a:t>questions</a:t>
            </a:r>
            <a:r>
              <a:rPr lang="sk-SK" sz="3200" b="1" dirty="0">
                <a:solidFill>
                  <a:srgbClr val="1E204D"/>
                </a:solidFill>
              </a:rPr>
              <a:t>?</a:t>
            </a:r>
            <a:endParaRPr sz="3200" b="1" dirty="0">
              <a:solidFill>
                <a:srgbClr val="1E204D"/>
              </a:solidFill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endParaRPr dirty="0">
              <a:solidFill>
                <a:srgbClr val="1E204D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3972-D817-C21D-47FE-98A02587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E487-116B-0407-E1DA-3FD6BF66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Cash </a:t>
            </a:r>
            <a:r>
              <a:rPr lang="sk-SK" dirty="0" err="1"/>
              <a:t>Flow</a:t>
            </a:r>
            <a:r>
              <a:rPr lang="sk-SK" dirty="0"/>
              <a:t> </a:t>
            </a:r>
            <a:r>
              <a:rPr lang="sk-SK" dirty="0" err="1"/>
              <a:t>determination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value</a:t>
            </a:r>
            <a:r>
              <a:rPr lang="sk-SK" dirty="0"/>
              <a:t> of </a:t>
            </a:r>
            <a:r>
              <a:rPr lang="sk-SK" dirty="0" err="1"/>
              <a:t>money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err="1"/>
              <a:t>Discount</a:t>
            </a:r>
            <a:r>
              <a:rPr lang="sk-SK" dirty="0"/>
              <a:t> rate or </a:t>
            </a:r>
            <a:r>
              <a:rPr lang="sk-SK" dirty="0" err="1"/>
              <a:t>cost</a:t>
            </a:r>
            <a:r>
              <a:rPr lang="sk-SK" dirty="0"/>
              <a:t> of </a:t>
            </a:r>
            <a:r>
              <a:rPr lang="sk-SK" dirty="0" err="1"/>
              <a:t>capital</a:t>
            </a:r>
            <a:r>
              <a:rPr lang="sk-SK" dirty="0"/>
              <a:t> </a:t>
            </a:r>
            <a:r>
              <a:rPr lang="sk-SK" dirty="0" err="1"/>
              <a:t>determination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err="1"/>
              <a:t>Comparable</a:t>
            </a:r>
            <a:r>
              <a:rPr lang="sk-SK" dirty="0"/>
              <a:t> </a:t>
            </a:r>
            <a:r>
              <a:rPr lang="sk-SK" dirty="0" err="1"/>
              <a:t>valuation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B99E-B7DB-FD90-2469-20F63997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6087" cy="46672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projected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worth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sk-S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fair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sk-S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arriving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a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cash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and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comparable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28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6934" y="749275"/>
            <a:ext cx="637549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4687" y="3076575"/>
            <a:ext cx="5762625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6441" y="558153"/>
            <a:ext cx="540946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1485" y="758169"/>
            <a:ext cx="525433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2142" y="649527"/>
            <a:ext cx="527715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6" ma:contentTypeDescription="Vytvoří nový dokument" ma:contentTypeScope="" ma:versionID="3ab689204d9c367acf6b4a728f1330e2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1516ccb27aea284589ce6026859ca4ec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Props1.xml><?xml version="1.0" encoding="utf-8"?>
<ds:datastoreItem xmlns:ds="http://schemas.openxmlformats.org/officeDocument/2006/customXml" ds:itemID="{653D481B-08B2-4D3E-8CC5-D1FFD5B1D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ade99-8a19-4915-8226-9bd8202beb49"/>
    <ds:schemaRef ds:uri="e9505dcb-0043-431c-9e90-d770fdec2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EE852-08AF-46D9-8844-B061B1174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D6D43-4DA8-4AF1-83A3-3D2C55FACE9A}">
  <ds:schemaRefs>
    <ds:schemaRef ds:uri="http://schemas.microsoft.com/office/2006/metadata/properties"/>
    <ds:schemaRef ds:uri="http://schemas.microsoft.com/office/infopath/2007/PartnerControls"/>
    <ds:schemaRef ds:uri="9c6ade99-8a19-4915-8226-9bd8202beb49"/>
    <ds:schemaRef ds:uri="e9505dcb-0043-431c-9e90-d770fdec21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116</Words>
  <Application>Microsoft Office PowerPoint</Application>
  <PresentationFormat>Widescreen</PresentationFormat>
  <Paragraphs>23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Wingdings</vt:lpstr>
      <vt:lpstr>Yanone Kaffeesatz</vt:lpstr>
      <vt:lpstr>Motyw pakietu Office</vt:lpstr>
      <vt:lpstr>PowerPoint Presentation</vt:lpstr>
      <vt:lpstr>Business Valuation: An Introduction</vt:lpstr>
      <vt:lpstr>Structure</vt:lpstr>
      <vt:lpstr>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Filipczyk</dc:creator>
  <cp:lastModifiedBy>Jozef Glova</cp:lastModifiedBy>
  <cp:revision>54</cp:revision>
  <dcterms:created xsi:type="dcterms:W3CDTF">2022-09-30T09:06:49Z</dcterms:created>
  <dcterms:modified xsi:type="dcterms:W3CDTF">2023-04-25T08:24:20Z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</Properties>
</file>