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806" r:id="rId2"/>
  </p:sldMasterIdLst>
  <p:notesMasterIdLst>
    <p:notesMasterId r:id="rId36"/>
  </p:notesMasterIdLst>
  <p:handoutMasterIdLst>
    <p:handoutMasterId r:id="rId37"/>
  </p:handoutMasterIdLst>
  <p:sldIdLst>
    <p:sldId id="257" r:id="rId3"/>
    <p:sldId id="440" r:id="rId4"/>
    <p:sldId id="441" r:id="rId5"/>
    <p:sldId id="283" r:id="rId6"/>
    <p:sldId id="312" r:id="rId7"/>
    <p:sldId id="314" r:id="rId8"/>
    <p:sldId id="313" r:id="rId9"/>
    <p:sldId id="315" r:id="rId10"/>
    <p:sldId id="316" r:id="rId11"/>
    <p:sldId id="317" r:id="rId12"/>
    <p:sldId id="292" r:id="rId13"/>
    <p:sldId id="293" r:id="rId14"/>
    <p:sldId id="291" r:id="rId15"/>
    <p:sldId id="295" r:id="rId16"/>
    <p:sldId id="318" r:id="rId17"/>
    <p:sldId id="296" r:id="rId18"/>
    <p:sldId id="442" r:id="rId19"/>
    <p:sldId id="297" r:id="rId20"/>
    <p:sldId id="298" r:id="rId21"/>
    <p:sldId id="311" r:id="rId22"/>
    <p:sldId id="299" r:id="rId23"/>
    <p:sldId id="300" r:id="rId24"/>
    <p:sldId id="301" r:id="rId25"/>
    <p:sldId id="302" r:id="rId26"/>
    <p:sldId id="303" r:id="rId27"/>
    <p:sldId id="304" r:id="rId28"/>
    <p:sldId id="305" r:id="rId29"/>
    <p:sldId id="306" r:id="rId30"/>
    <p:sldId id="319" r:id="rId31"/>
    <p:sldId id="320" r:id="rId32"/>
    <p:sldId id="307" r:id="rId33"/>
    <p:sldId id="439" r:id="rId34"/>
    <p:sldId id="258" r:id="rId35"/>
  </p:sldIdLst>
  <p:sldSz cx="12192000" cy="6858000"/>
  <p:notesSz cx="6797675" cy="9926638"/>
  <p:defaultTextStyle>
    <a:defPPr>
      <a:defRPr lang="cs-CZ"/>
    </a:defPPr>
    <a:lvl1pPr algn="l" rtl="0" eaLnBrk="0" fontAlgn="base" hangingPunct="0">
      <a:spcBef>
        <a:spcPct val="0"/>
      </a:spcBef>
      <a:spcAft>
        <a:spcPct val="0"/>
      </a:spcAft>
      <a:defRPr sz="1200" b="1" kern="1200">
        <a:solidFill>
          <a:srgbClr val="FF0000"/>
        </a:solidFill>
        <a:latin typeface="Arial" panose="020B0604020202020204" pitchFamily="34" charset="0"/>
        <a:ea typeface="+mn-ea"/>
        <a:cs typeface="+mn-cs"/>
      </a:defRPr>
    </a:lvl1pPr>
    <a:lvl2pPr marL="457200" algn="l" rtl="0" eaLnBrk="0" fontAlgn="base" hangingPunct="0">
      <a:spcBef>
        <a:spcPct val="0"/>
      </a:spcBef>
      <a:spcAft>
        <a:spcPct val="0"/>
      </a:spcAft>
      <a:defRPr sz="1200" b="1" kern="1200">
        <a:solidFill>
          <a:srgbClr val="FF0000"/>
        </a:solidFill>
        <a:latin typeface="Arial" panose="020B0604020202020204" pitchFamily="34" charset="0"/>
        <a:ea typeface="+mn-ea"/>
        <a:cs typeface="+mn-cs"/>
      </a:defRPr>
    </a:lvl2pPr>
    <a:lvl3pPr marL="914400" algn="l" rtl="0" eaLnBrk="0" fontAlgn="base" hangingPunct="0">
      <a:spcBef>
        <a:spcPct val="0"/>
      </a:spcBef>
      <a:spcAft>
        <a:spcPct val="0"/>
      </a:spcAft>
      <a:defRPr sz="1200" b="1" kern="1200">
        <a:solidFill>
          <a:srgbClr val="FF0000"/>
        </a:solidFill>
        <a:latin typeface="Arial" panose="020B0604020202020204" pitchFamily="34" charset="0"/>
        <a:ea typeface="+mn-ea"/>
        <a:cs typeface="+mn-cs"/>
      </a:defRPr>
    </a:lvl3pPr>
    <a:lvl4pPr marL="1371600" algn="l" rtl="0" eaLnBrk="0" fontAlgn="base" hangingPunct="0">
      <a:spcBef>
        <a:spcPct val="0"/>
      </a:spcBef>
      <a:spcAft>
        <a:spcPct val="0"/>
      </a:spcAft>
      <a:defRPr sz="1200" b="1" kern="1200">
        <a:solidFill>
          <a:srgbClr val="FF0000"/>
        </a:solidFill>
        <a:latin typeface="Arial" panose="020B0604020202020204" pitchFamily="34" charset="0"/>
        <a:ea typeface="+mn-ea"/>
        <a:cs typeface="+mn-cs"/>
      </a:defRPr>
    </a:lvl4pPr>
    <a:lvl5pPr marL="1828800" algn="l" rtl="0" eaLnBrk="0" fontAlgn="base" hangingPunct="0">
      <a:spcBef>
        <a:spcPct val="0"/>
      </a:spcBef>
      <a:spcAft>
        <a:spcPct val="0"/>
      </a:spcAft>
      <a:defRPr sz="1200" b="1" kern="1200">
        <a:solidFill>
          <a:srgbClr val="FF0000"/>
        </a:solidFill>
        <a:latin typeface="Arial" panose="020B0604020202020204" pitchFamily="34" charset="0"/>
        <a:ea typeface="+mn-ea"/>
        <a:cs typeface="+mn-cs"/>
      </a:defRPr>
    </a:lvl5pPr>
    <a:lvl6pPr marL="2286000" algn="l" defTabSz="914400" rtl="0" eaLnBrk="1" latinLnBrk="0" hangingPunct="1">
      <a:defRPr sz="1200" b="1" kern="1200">
        <a:solidFill>
          <a:srgbClr val="FF0000"/>
        </a:solidFill>
        <a:latin typeface="Arial" panose="020B0604020202020204" pitchFamily="34" charset="0"/>
        <a:ea typeface="+mn-ea"/>
        <a:cs typeface="+mn-cs"/>
      </a:defRPr>
    </a:lvl6pPr>
    <a:lvl7pPr marL="2743200" algn="l" defTabSz="914400" rtl="0" eaLnBrk="1" latinLnBrk="0" hangingPunct="1">
      <a:defRPr sz="1200" b="1" kern="1200">
        <a:solidFill>
          <a:srgbClr val="FF0000"/>
        </a:solidFill>
        <a:latin typeface="Arial" panose="020B0604020202020204" pitchFamily="34" charset="0"/>
        <a:ea typeface="+mn-ea"/>
        <a:cs typeface="+mn-cs"/>
      </a:defRPr>
    </a:lvl7pPr>
    <a:lvl8pPr marL="3200400" algn="l" defTabSz="914400" rtl="0" eaLnBrk="1" latinLnBrk="0" hangingPunct="1">
      <a:defRPr sz="1200" b="1" kern="1200">
        <a:solidFill>
          <a:srgbClr val="FF0000"/>
        </a:solidFill>
        <a:latin typeface="Arial" panose="020B0604020202020204" pitchFamily="34" charset="0"/>
        <a:ea typeface="+mn-ea"/>
        <a:cs typeface="+mn-cs"/>
      </a:defRPr>
    </a:lvl8pPr>
    <a:lvl9pPr marL="3657600" algn="l" defTabSz="914400" rtl="0" eaLnBrk="1" latinLnBrk="0" hangingPunct="1">
      <a:defRPr sz="1200" b="1" kern="1200">
        <a:solidFill>
          <a:srgbClr val="FF0000"/>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FFCCCC"/>
    <a:srgbClr val="3333FF"/>
    <a:srgbClr val="0066FF"/>
    <a:srgbClr val="FF0000"/>
    <a:srgbClr val="3333CC"/>
    <a:srgbClr val="FF9999"/>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153" autoAdjust="0"/>
    <p:restoredTop sz="94718" autoAdjust="0"/>
  </p:normalViewPr>
  <p:slideViewPr>
    <p:cSldViewPr>
      <p:cViewPr varScale="1">
        <p:scale>
          <a:sx n="112" d="100"/>
          <a:sy n="112" d="100"/>
        </p:scale>
        <p:origin x="138" y="174"/>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1" d="100"/>
          <a:sy n="81" d="100"/>
        </p:scale>
        <p:origin x="3996" y="108"/>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00B6429A-D43B-4BF3-89A2-30186E487508}"/>
              </a:ext>
            </a:extLst>
          </p:cNvPr>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68" tIns="45784" rIns="91568" bIns="45784" numCol="1" anchor="t" anchorCtr="0" compatLnSpc="1">
            <a:prstTxWarp prst="textNoShape">
              <a:avLst/>
            </a:prstTxWarp>
          </a:bodyPr>
          <a:lstStyle>
            <a:lvl1pPr algn="l" defTabSz="915988" eaLnBrk="1" hangingPunct="1">
              <a:lnSpc>
                <a:spcPct val="100000"/>
              </a:lnSpc>
              <a:spcBef>
                <a:spcPct val="0"/>
              </a:spcBef>
              <a:defRPr b="0">
                <a:solidFill>
                  <a:schemeClr val="tx1"/>
                </a:solidFill>
                <a:latin typeface="Arial" charset="0"/>
              </a:defRPr>
            </a:lvl1pPr>
          </a:lstStyle>
          <a:p>
            <a:pPr>
              <a:defRPr/>
            </a:pPr>
            <a:endParaRPr lang="cs-CZ" altLang="cs-CZ"/>
          </a:p>
        </p:txBody>
      </p:sp>
      <p:sp>
        <p:nvSpPr>
          <p:cNvPr id="22531" name="Rectangle 3">
            <a:extLst>
              <a:ext uri="{FF2B5EF4-FFF2-40B4-BE49-F238E27FC236}">
                <a16:creationId xmlns:a16="http://schemas.microsoft.com/office/drawing/2014/main" id="{E0A99A80-835E-43A7-8517-F7AB5AABCEAF}"/>
              </a:ext>
            </a:extLst>
          </p:cNvPr>
          <p:cNvSpPr>
            <a:spLocks noGrp="1" noChangeArrowheads="1"/>
          </p:cNvSpPr>
          <p:nvPr>
            <p:ph type="dt" sz="quarter" idx="1"/>
          </p:nvPr>
        </p:nvSpPr>
        <p:spPr bwMode="auto">
          <a:xfrm>
            <a:off x="3849688"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68" tIns="45784" rIns="91568" bIns="45784" numCol="1" anchor="t" anchorCtr="0" compatLnSpc="1">
            <a:prstTxWarp prst="textNoShape">
              <a:avLst/>
            </a:prstTxWarp>
          </a:bodyPr>
          <a:lstStyle>
            <a:lvl1pPr algn="r" defTabSz="915988" eaLnBrk="1" hangingPunct="1">
              <a:lnSpc>
                <a:spcPct val="100000"/>
              </a:lnSpc>
              <a:spcBef>
                <a:spcPct val="0"/>
              </a:spcBef>
              <a:defRPr b="0">
                <a:solidFill>
                  <a:schemeClr val="tx1"/>
                </a:solidFill>
                <a:latin typeface="Arial" charset="0"/>
              </a:defRPr>
            </a:lvl1pPr>
          </a:lstStyle>
          <a:p>
            <a:pPr>
              <a:defRPr/>
            </a:pPr>
            <a:endParaRPr lang="cs-CZ" altLang="cs-CZ"/>
          </a:p>
        </p:txBody>
      </p:sp>
      <p:sp>
        <p:nvSpPr>
          <p:cNvPr id="22532" name="Rectangle 4">
            <a:extLst>
              <a:ext uri="{FF2B5EF4-FFF2-40B4-BE49-F238E27FC236}">
                <a16:creationId xmlns:a16="http://schemas.microsoft.com/office/drawing/2014/main" id="{A57A1E6E-EDBC-42A9-9FF5-C2A017A6339E}"/>
              </a:ext>
            </a:extLst>
          </p:cNvPr>
          <p:cNvSpPr>
            <a:spLocks noGrp="1" noChangeArrowheads="1"/>
          </p:cNvSpPr>
          <p:nvPr>
            <p:ph type="ftr" sz="quarter" idx="2"/>
          </p:nvPr>
        </p:nvSpPr>
        <p:spPr bwMode="auto">
          <a:xfrm>
            <a:off x="0"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68" tIns="45784" rIns="91568" bIns="45784" numCol="1" anchor="b" anchorCtr="0" compatLnSpc="1">
            <a:prstTxWarp prst="textNoShape">
              <a:avLst/>
            </a:prstTxWarp>
          </a:bodyPr>
          <a:lstStyle>
            <a:lvl1pPr algn="l" defTabSz="915988" eaLnBrk="1" hangingPunct="1">
              <a:lnSpc>
                <a:spcPct val="100000"/>
              </a:lnSpc>
              <a:spcBef>
                <a:spcPct val="0"/>
              </a:spcBef>
              <a:defRPr b="0">
                <a:solidFill>
                  <a:schemeClr val="tx1"/>
                </a:solidFill>
                <a:latin typeface="Arial" charset="0"/>
              </a:defRPr>
            </a:lvl1pPr>
          </a:lstStyle>
          <a:p>
            <a:pPr>
              <a:defRPr/>
            </a:pPr>
            <a:endParaRPr lang="cs-CZ" altLang="cs-CZ"/>
          </a:p>
        </p:txBody>
      </p:sp>
      <p:sp>
        <p:nvSpPr>
          <p:cNvPr id="22533" name="Rectangle 5">
            <a:extLst>
              <a:ext uri="{FF2B5EF4-FFF2-40B4-BE49-F238E27FC236}">
                <a16:creationId xmlns:a16="http://schemas.microsoft.com/office/drawing/2014/main" id="{0A890CFE-18CF-4A57-BB03-654F0E005368}"/>
              </a:ext>
            </a:extLst>
          </p:cNvPr>
          <p:cNvSpPr>
            <a:spLocks noGrp="1" noChangeArrowheads="1"/>
          </p:cNvSpPr>
          <p:nvPr>
            <p:ph type="sldNum" sz="quarter" idx="3"/>
          </p:nvPr>
        </p:nvSpPr>
        <p:spPr bwMode="auto">
          <a:xfrm>
            <a:off x="3849688"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68" tIns="45784" rIns="91568" bIns="45784" numCol="1" anchor="b" anchorCtr="0" compatLnSpc="1">
            <a:prstTxWarp prst="textNoShape">
              <a:avLst/>
            </a:prstTxWarp>
          </a:bodyPr>
          <a:lstStyle>
            <a:lvl1pPr algn="r" defTabSz="915988" eaLnBrk="1" hangingPunct="1">
              <a:defRPr b="0">
                <a:solidFill>
                  <a:schemeClr val="tx1"/>
                </a:solidFill>
              </a:defRPr>
            </a:lvl1pPr>
          </a:lstStyle>
          <a:p>
            <a:pPr>
              <a:defRPr/>
            </a:pPr>
            <a:fld id="{DF510BD3-EAAC-4985-84A0-285A48B7B2DC}" type="slidenum">
              <a:rPr lang="cs-CZ" altLang="cs-CZ"/>
              <a:pPr>
                <a:defRPr/>
              </a:pPr>
              <a:t>‹#›</a:t>
            </a:fld>
            <a:endParaRPr lang="cs-CZ" altLang="cs-CZ"/>
          </a:p>
        </p:txBody>
      </p:sp>
    </p:spTree>
    <p:extLst>
      <p:ext uri="{BB962C8B-B14F-4D97-AF65-F5344CB8AC3E}">
        <p14:creationId xmlns:p14="http://schemas.microsoft.com/office/powerpoint/2010/main" val="18113149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65CFDF99-33E1-437B-A406-44F145037393}"/>
              </a:ext>
            </a:extLst>
          </p:cNvPr>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68" tIns="45784" rIns="91568" bIns="45784" numCol="1" anchor="t" anchorCtr="0" compatLnSpc="1">
            <a:prstTxWarp prst="textNoShape">
              <a:avLst/>
            </a:prstTxWarp>
          </a:bodyPr>
          <a:lstStyle>
            <a:lvl1pPr algn="l" defTabSz="915988" eaLnBrk="1" hangingPunct="1">
              <a:lnSpc>
                <a:spcPct val="100000"/>
              </a:lnSpc>
              <a:spcBef>
                <a:spcPct val="0"/>
              </a:spcBef>
              <a:defRPr b="0">
                <a:solidFill>
                  <a:schemeClr val="tx1"/>
                </a:solidFill>
                <a:latin typeface="Arial" charset="0"/>
              </a:defRPr>
            </a:lvl1pPr>
          </a:lstStyle>
          <a:p>
            <a:pPr>
              <a:defRPr/>
            </a:pPr>
            <a:endParaRPr lang="cs-CZ" altLang="cs-CZ"/>
          </a:p>
        </p:txBody>
      </p:sp>
      <p:sp>
        <p:nvSpPr>
          <p:cNvPr id="21507" name="Rectangle 3">
            <a:extLst>
              <a:ext uri="{FF2B5EF4-FFF2-40B4-BE49-F238E27FC236}">
                <a16:creationId xmlns:a16="http://schemas.microsoft.com/office/drawing/2014/main" id="{8B910691-C299-4406-8FFB-571D07721DBE}"/>
              </a:ext>
            </a:extLst>
          </p:cNvPr>
          <p:cNvSpPr>
            <a:spLocks noGrp="1" noChangeArrowheads="1"/>
          </p:cNvSpPr>
          <p:nvPr>
            <p:ph type="dt" idx="1"/>
          </p:nvPr>
        </p:nvSpPr>
        <p:spPr bwMode="auto">
          <a:xfrm>
            <a:off x="3849688"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68" tIns="45784" rIns="91568" bIns="45784" numCol="1" anchor="t" anchorCtr="0" compatLnSpc="1">
            <a:prstTxWarp prst="textNoShape">
              <a:avLst/>
            </a:prstTxWarp>
          </a:bodyPr>
          <a:lstStyle>
            <a:lvl1pPr algn="r" defTabSz="915988" eaLnBrk="1" hangingPunct="1">
              <a:lnSpc>
                <a:spcPct val="100000"/>
              </a:lnSpc>
              <a:spcBef>
                <a:spcPct val="0"/>
              </a:spcBef>
              <a:defRPr b="0">
                <a:solidFill>
                  <a:schemeClr val="tx1"/>
                </a:solidFill>
                <a:latin typeface="Arial" charset="0"/>
              </a:defRPr>
            </a:lvl1pPr>
          </a:lstStyle>
          <a:p>
            <a:pPr>
              <a:defRPr/>
            </a:pPr>
            <a:endParaRPr lang="cs-CZ" altLang="cs-CZ"/>
          </a:p>
        </p:txBody>
      </p:sp>
      <p:sp>
        <p:nvSpPr>
          <p:cNvPr id="3076" name="Rectangle 4">
            <a:extLst>
              <a:ext uri="{FF2B5EF4-FFF2-40B4-BE49-F238E27FC236}">
                <a16:creationId xmlns:a16="http://schemas.microsoft.com/office/drawing/2014/main" id="{0C21A011-43B9-4FA0-BE89-AD7DB52BE343}"/>
              </a:ext>
            </a:extLst>
          </p:cNvPr>
          <p:cNvSpPr>
            <a:spLocks noGrp="1" noRot="1" noChangeAspect="1" noChangeArrowheads="1" noTextEdit="1"/>
          </p:cNvSpPr>
          <p:nvPr>
            <p:ph type="sldImg" idx="2"/>
          </p:nvPr>
        </p:nvSpPr>
        <p:spPr bwMode="auto">
          <a:xfrm>
            <a:off x="90488" y="744538"/>
            <a:ext cx="6616700" cy="37226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1509" name="Rectangle 5">
            <a:extLst>
              <a:ext uri="{FF2B5EF4-FFF2-40B4-BE49-F238E27FC236}">
                <a16:creationId xmlns:a16="http://schemas.microsoft.com/office/drawing/2014/main" id="{38B9FF9E-57B7-4E13-8F11-2DAD459F0595}"/>
              </a:ext>
            </a:extLst>
          </p:cNvPr>
          <p:cNvSpPr>
            <a:spLocks noGrp="1" noChangeArrowheads="1"/>
          </p:cNvSpPr>
          <p:nvPr>
            <p:ph type="body" sz="quarter" idx="3"/>
          </p:nvPr>
        </p:nvSpPr>
        <p:spPr bwMode="auto">
          <a:xfrm>
            <a:off x="679450" y="4714875"/>
            <a:ext cx="5438775" cy="446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68" tIns="45784" rIns="91568" bIns="45784" numCol="1" anchor="t" anchorCtr="0" compatLnSpc="1">
            <a:prstTxWarp prst="textNoShape">
              <a:avLst/>
            </a:prstTxWarp>
          </a:bodyPr>
          <a:lstStyle/>
          <a:p>
            <a:pPr lvl="0"/>
            <a:r>
              <a:rPr lang="cs-CZ" altLang="cs-CZ" noProof="0"/>
              <a:t>Klepnutím lze upravit styly předlohy textu.</a:t>
            </a:r>
          </a:p>
          <a:p>
            <a:pPr lvl="1"/>
            <a:r>
              <a:rPr lang="cs-CZ" altLang="cs-CZ" noProof="0"/>
              <a:t>Druhá úroveň</a:t>
            </a:r>
          </a:p>
          <a:p>
            <a:pPr lvl="2"/>
            <a:r>
              <a:rPr lang="cs-CZ" altLang="cs-CZ" noProof="0"/>
              <a:t>Třetí úroveň</a:t>
            </a:r>
          </a:p>
          <a:p>
            <a:pPr lvl="3"/>
            <a:r>
              <a:rPr lang="cs-CZ" altLang="cs-CZ" noProof="0"/>
              <a:t>Čtvrtá úroveň</a:t>
            </a:r>
          </a:p>
          <a:p>
            <a:pPr lvl="4"/>
            <a:r>
              <a:rPr lang="cs-CZ" altLang="cs-CZ" noProof="0"/>
              <a:t>Pátá úroveň</a:t>
            </a:r>
          </a:p>
        </p:txBody>
      </p:sp>
      <p:sp>
        <p:nvSpPr>
          <p:cNvPr id="21510" name="Rectangle 6">
            <a:extLst>
              <a:ext uri="{FF2B5EF4-FFF2-40B4-BE49-F238E27FC236}">
                <a16:creationId xmlns:a16="http://schemas.microsoft.com/office/drawing/2014/main" id="{A69ED567-6089-475E-8402-4B1B9F0427AF}"/>
              </a:ext>
            </a:extLst>
          </p:cNvPr>
          <p:cNvSpPr>
            <a:spLocks noGrp="1" noChangeArrowheads="1"/>
          </p:cNvSpPr>
          <p:nvPr>
            <p:ph type="ftr" sz="quarter" idx="4"/>
          </p:nvPr>
        </p:nvSpPr>
        <p:spPr bwMode="auto">
          <a:xfrm>
            <a:off x="0"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68" tIns="45784" rIns="91568" bIns="45784" numCol="1" anchor="b" anchorCtr="0" compatLnSpc="1">
            <a:prstTxWarp prst="textNoShape">
              <a:avLst/>
            </a:prstTxWarp>
          </a:bodyPr>
          <a:lstStyle>
            <a:lvl1pPr algn="l" defTabSz="915988" eaLnBrk="1" hangingPunct="1">
              <a:lnSpc>
                <a:spcPct val="100000"/>
              </a:lnSpc>
              <a:spcBef>
                <a:spcPct val="0"/>
              </a:spcBef>
              <a:defRPr b="0">
                <a:solidFill>
                  <a:schemeClr val="tx1"/>
                </a:solidFill>
                <a:latin typeface="Arial" charset="0"/>
              </a:defRPr>
            </a:lvl1pPr>
          </a:lstStyle>
          <a:p>
            <a:pPr>
              <a:defRPr/>
            </a:pPr>
            <a:endParaRPr lang="cs-CZ" altLang="cs-CZ"/>
          </a:p>
        </p:txBody>
      </p:sp>
      <p:sp>
        <p:nvSpPr>
          <p:cNvPr id="21511" name="Rectangle 7">
            <a:extLst>
              <a:ext uri="{FF2B5EF4-FFF2-40B4-BE49-F238E27FC236}">
                <a16:creationId xmlns:a16="http://schemas.microsoft.com/office/drawing/2014/main" id="{053D3DC9-E52E-449D-98AE-0699C2738BD4}"/>
              </a:ext>
            </a:extLst>
          </p:cNvPr>
          <p:cNvSpPr>
            <a:spLocks noGrp="1" noChangeArrowheads="1"/>
          </p:cNvSpPr>
          <p:nvPr>
            <p:ph type="sldNum" sz="quarter" idx="5"/>
          </p:nvPr>
        </p:nvSpPr>
        <p:spPr bwMode="auto">
          <a:xfrm>
            <a:off x="3849688"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68" tIns="45784" rIns="91568" bIns="45784" numCol="1" anchor="b" anchorCtr="0" compatLnSpc="1">
            <a:prstTxWarp prst="textNoShape">
              <a:avLst/>
            </a:prstTxWarp>
          </a:bodyPr>
          <a:lstStyle>
            <a:lvl1pPr algn="r" defTabSz="915988" eaLnBrk="1" hangingPunct="1">
              <a:defRPr b="0">
                <a:solidFill>
                  <a:schemeClr val="tx1"/>
                </a:solidFill>
              </a:defRPr>
            </a:lvl1pPr>
          </a:lstStyle>
          <a:p>
            <a:pPr>
              <a:defRPr/>
            </a:pPr>
            <a:fld id="{E195B629-37A5-4E80-BF9F-EF71B850140D}" type="slidenum">
              <a:rPr lang="cs-CZ" altLang="cs-CZ"/>
              <a:pPr>
                <a:defRPr/>
              </a:pPr>
              <a:t>‹#›</a:t>
            </a:fld>
            <a:endParaRPr lang="cs-CZ" altLang="cs-CZ"/>
          </a:p>
        </p:txBody>
      </p:sp>
    </p:spTree>
    <p:extLst>
      <p:ext uri="{BB962C8B-B14F-4D97-AF65-F5344CB8AC3E}">
        <p14:creationId xmlns:p14="http://schemas.microsoft.com/office/powerpoint/2010/main" val="311850357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sp>
        <p:nvSpPr>
          <p:cNvPr id="36866" name="Rectangle 2"/>
          <p:cNvSpPr>
            <a:spLocks noGrp="1" noChangeArrowheads="1"/>
          </p:cNvSpPr>
          <p:nvPr>
            <p:ph type="ctrTitle"/>
          </p:nvPr>
        </p:nvSpPr>
        <p:spPr>
          <a:xfrm>
            <a:off x="400111" y="1412776"/>
            <a:ext cx="11456529" cy="2880320"/>
          </a:xfrm>
        </p:spPr>
        <p:txBody>
          <a:bodyPr/>
          <a:lstStyle>
            <a:lvl1pPr>
              <a:defRPr>
                <a:solidFill>
                  <a:srgbClr val="FF0000"/>
                </a:solidFill>
                <a:cs typeface="Times New Roman" pitchFamily="18" charset="0"/>
              </a:defRPr>
            </a:lvl1pPr>
          </a:lstStyle>
          <a:p>
            <a:pPr lvl="0"/>
            <a:r>
              <a:rPr lang="cs-CZ" altLang="cs-CZ" noProof="0" dirty="0"/>
              <a:t>EVROPSKÁ BEZPEČNOSTNÍ A OBRANNÁ POLITIKA – VZTAHY K NATO A USA.</a:t>
            </a:r>
            <a:br>
              <a:rPr lang="cs-CZ" altLang="cs-CZ" noProof="0" dirty="0"/>
            </a:br>
            <a:br>
              <a:rPr lang="cs-CZ" altLang="cs-CZ" noProof="0" dirty="0"/>
            </a:br>
            <a:r>
              <a:rPr lang="cs-CZ" altLang="cs-CZ" noProof="0" dirty="0"/>
              <a:t>Kaňa Radomír</a:t>
            </a:r>
          </a:p>
        </p:txBody>
      </p:sp>
      <p:sp>
        <p:nvSpPr>
          <p:cNvPr id="36867" name="Rectangle 3"/>
          <p:cNvSpPr>
            <a:spLocks noGrp="1" noChangeArrowheads="1"/>
          </p:cNvSpPr>
          <p:nvPr>
            <p:ph type="subTitle" idx="1"/>
          </p:nvPr>
        </p:nvSpPr>
        <p:spPr>
          <a:xfrm>
            <a:off x="1828800" y="4797152"/>
            <a:ext cx="8534400" cy="1752600"/>
          </a:xfrm>
        </p:spPr>
        <p:txBody>
          <a:bodyPr/>
          <a:lstStyle>
            <a:lvl1pPr marL="0" indent="0" algn="ctr">
              <a:buFont typeface="Wingdings" pitchFamily="2" charset="2"/>
              <a:buNone/>
              <a:defRPr/>
            </a:lvl1pPr>
          </a:lstStyle>
          <a:p>
            <a:pPr lvl="0"/>
            <a:r>
              <a:rPr lang="cs-CZ" altLang="cs-CZ" noProof="0" dirty="0"/>
              <a:t>Klepnutím lze upravit styl předlohy podnadpisů.</a:t>
            </a:r>
          </a:p>
        </p:txBody>
      </p:sp>
      <p:pic>
        <p:nvPicPr>
          <p:cNvPr id="6" name="Picture 9">
            <a:extLst>
              <a:ext uri="{FF2B5EF4-FFF2-40B4-BE49-F238E27FC236}">
                <a16:creationId xmlns:a16="http://schemas.microsoft.com/office/drawing/2014/main" id="{436A8620-D50A-4159-B254-69DB0D93CE5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61925" y="227013"/>
            <a:ext cx="5740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8031106"/>
      </p:ext>
    </p:extLst>
  </p:cSld>
  <p:clrMapOvr>
    <a:masterClrMapping/>
  </p:clrMapOvr>
  <p:transition spd="med">
    <p:circl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Tree>
    <p:extLst>
      <p:ext uri="{BB962C8B-B14F-4D97-AF65-F5344CB8AC3E}">
        <p14:creationId xmlns:p14="http://schemas.microsoft.com/office/powerpoint/2010/main" val="1134822624"/>
      </p:ext>
    </p:extLst>
  </p:cSld>
  <p:clrMapOvr>
    <a:masterClrMapping/>
  </p:clrMapOvr>
  <p:transition spd="med">
    <p:circl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9122834" y="115888"/>
            <a:ext cx="2734733" cy="6049962"/>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912284" y="115888"/>
            <a:ext cx="8007349" cy="6049962"/>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Tree>
    <p:extLst>
      <p:ext uri="{BB962C8B-B14F-4D97-AF65-F5344CB8AC3E}">
        <p14:creationId xmlns:p14="http://schemas.microsoft.com/office/powerpoint/2010/main" val="1759028473"/>
      </p:ext>
    </p:extLst>
  </p:cSld>
  <p:clrMapOvr>
    <a:masterClrMapping/>
  </p:clrMapOvr>
  <p:transition spd="med">
    <p:circl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BF1B822-5B8E-59FE-C957-2F55EE322D52}"/>
              </a:ext>
            </a:extLst>
          </p:cNvPr>
          <p:cNvSpPr>
            <a:spLocks noGrp="1"/>
          </p:cNvSpPr>
          <p:nvPr>
            <p:ph type="ctrTitle"/>
          </p:nvPr>
        </p:nvSpPr>
        <p:spPr>
          <a:xfrm>
            <a:off x="1524000" y="1122363"/>
            <a:ext cx="9144000" cy="2387600"/>
          </a:xfrm>
        </p:spPr>
        <p:txBody>
          <a:bodyPr anchor="b"/>
          <a:lstStyle>
            <a:lvl1pPr algn="ctr">
              <a:defRPr sz="6000">
                <a:solidFill>
                  <a:srgbClr val="F5EA31"/>
                </a:solidFill>
                <a:latin typeface="Yanone Kaffeesatz" pitchFamily="2" charset="-18"/>
              </a:defRPr>
            </a:lvl1pPr>
          </a:lstStyle>
          <a:p>
            <a:r>
              <a:rPr lang="pl-PL" dirty="0"/>
              <a:t>Kliknij, aby edytować styl</a:t>
            </a:r>
          </a:p>
        </p:txBody>
      </p:sp>
      <p:sp>
        <p:nvSpPr>
          <p:cNvPr id="3" name="Podtytuł 2">
            <a:extLst>
              <a:ext uri="{FF2B5EF4-FFF2-40B4-BE49-F238E27FC236}">
                <a16:creationId xmlns:a16="http://schemas.microsoft.com/office/drawing/2014/main" id="{CF762838-B111-5970-0957-7624A46329BC}"/>
              </a:ext>
            </a:extLst>
          </p:cNvPr>
          <p:cNvSpPr>
            <a:spLocks noGrp="1"/>
          </p:cNvSpPr>
          <p:nvPr>
            <p:ph type="subTitle" idx="1"/>
          </p:nvPr>
        </p:nvSpPr>
        <p:spPr>
          <a:xfrm>
            <a:off x="1524000" y="3602038"/>
            <a:ext cx="9144000" cy="1655762"/>
          </a:xfrm>
        </p:spPr>
        <p:txBody>
          <a:bodyPr/>
          <a:lstStyle>
            <a:lvl1pPr marL="0" indent="0" algn="ctr">
              <a:buNone/>
              <a:defRPr sz="2400">
                <a:latin typeface="Yanone Kaffeesatz" pitchFamily="2" charset="-1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dirty="0"/>
              <a:t>Kliknij, aby edytować styl wzorca podtytułu</a:t>
            </a:r>
          </a:p>
        </p:txBody>
      </p:sp>
      <p:sp>
        <p:nvSpPr>
          <p:cNvPr id="4" name="Symbol zastępczy daty 3">
            <a:extLst>
              <a:ext uri="{FF2B5EF4-FFF2-40B4-BE49-F238E27FC236}">
                <a16:creationId xmlns:a16="http://schemas.microsoft.com/office/drawing/2014/main" id="{F6F8ACCA-5075-0C00-1BA1-12DF3EF45407}"/>
              </a:ext>
            </a:extLst>
          </p:cNvPr>
          <p:cNvSpPr>
            <a:spLocks noGrp="1"/>
          </p:cNvSpPr>
          <p:nvPr>
            <p:ph type="dt" sz="half" idx="10"/>
          </p:nvPr>
        </p:nvSpPr>
        <p:spPr/>
        <p:txBody>
          <a:bodyPr/>
          <a:lstStyle/>
          <a:p>
            <a:fld id="{C25C8156-7E50-46F3-BC89-2E198AC72F42}" type="datetimeFigureOut">
              <a:rPr lang="pl-PL" smtClean="0"/>
              <a:t>25.03.2023</a:t>
            </a:fld>
            <a:endParaRPr lang="pl-PL" dirty="0"/>
          </a:p>
        </p:txBody>
      </p:sp>
      <p:sp>
        <p:nvSpPr>
          <p:cNvPr id="5" name="Symbol zastępczy stopki 4">
            <a:extLst>
              <a:ext uri="{FF2B5EF4-FFF2-40B4-BE49-F238E27FC236}">
                <a16:creationId xmlns:a16="http://schemas.microsoft.com/office/drawing/2014/main" id="{69495119-6BC2-F5A3-1A64-D0E9ED9B6E80}"/>
              </a:ext>
            </a:extLst>
          </p:cNvPr>
          <p:cNvSpPr>
            <a:spLocks noGrp="1"/>
          </p:cNvSpPr>
          <p:nvPr>
            <p:ph type="ftr" sz="quarter" idx="11"/>
          </p:nvPr>
        </p:nvSpPr>
        <p:spPr/>
        <p:txBody>
          <a:bodyPr/>
          <a:lstStyle/>
          <a:p>
            <a:endParaRPr lang="pl-PL" dirty="0"/>
          </a:p>
        </p:txBody>
      </p:sp>
      <p:sp>
        <p:nvSpPr>
          <p:cNvPr id="6" name="Symbol zastępczy numeru slajdu 5">
            <a:extLst>
              <a:ext uri="{FF2B5EF4-FFF2-40B4-BE49-F238E27FC236}">
                <a16:creationId xmlns:a16="http://schemas.microsoft.com/office/drawing/2014/main" id="{CC6A113F-D8BA-EC35-A4C2-3481F96C754D}"/>
              </a:ext>
            </a:extLst>
          </p:cNvPr>
          <p:cNvSpPr>
            <a:spLocks noGrp="1"/>
          </p:cNvSpPr>
          <p:nvPr>
            <p:ph type="sldNum" sz="quarter" idx="12"/>
          </p:nvPr>
        </p:nvSpPr>
        <p:spPr/>
        <p:txBody>
          <a:bodyPr/>
          <a:lstStyle/>
          <a:p>
            <a:fld id="{7E4A71B4-A36E-4719-8649-4853FF2EFBC2}" type="slidenum">
              <a:rPr lang="pl-PL" smtClean="0"/>
              <a:t>‹#›</a:t>
            </a:fld>
            <a:endParaRPr lang="pl-PL" dirty="0"/>
          </a:p>
        </p:txBody>
      </p:sp>
    </p:spTree>
    <p:extLst>
      <p:ext uri="{BB962C8B-B14F-4D97-AF65-F5344CB8AC3E}">
        <p14:creationId xmlns:p14="http://schemas.microsoft.com/office/powerpoint/2010/main" val="29389359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pic>
        <p:nvPicPr>
          <p:cNvPr id="12" name="Obraz 11">
            <a:extLst>
              <a:ext uri="{FF2B5EF4-FFF2-40B4-BE49-F238E27FC236}">
                <a16:creationId xmlns:a16="http://schemas.microsoft.com/office/drawing/2014/main" id="{5C07DBE0-FDA3-02C6-1393-856B4EC1E9D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9735"/>
          <a:stretch/>
        </p:blipFill>
        <p:spPr>
          <a:xfrm>
            <a:off x="838200" y="365125"/>
            <a:ext cx="1209096" cy="1339490"/>
          </a:xfrm>
          <a:prstGeom prst="rect">
            <a:avLst/>
          </a:prstGeom>
        </p:spPr>
      </p:pic>
      <p:sp>
        <p:nvSpPr>
          <p:cNvPr id="2" name="Tytuł 1">
            <a:extLst>
              <a:ext uri="{FF2B5EF4-FFF2-40B4-BE49-F238E27FC236}">
                <a16:creationId xmlns:a16="http://schemas.microsoft.com/office/drawing/2014/main" id="{969A7CE0-182F-B6D3-CD25-058FF8854FA6}"/>
              </a:ext>
            </a:extLst>
          </p:cNvPr>
          <p:cNvSpPr>
            <a:spLocks noGrp="1"/>
          </p:cNvSpPr>
          <p:nvPr>
            <p:ph type="title"/>
          </p:nvPr>
        </p:nvSpPr>
        <p:spPr>
          <a:xfrm>
            <a:off x="2047296" y="365125"/>
            <a:ext cx="9306503" cy="1325563"/>
          </a:xfrm>
        </p:spPr>
        <p:txBody>
          <a:bodyPr/>
          <a:lstStyle/>
          <a:p>
            <a:r>
              <a:rPr lang="pl-PL" dirty="0"/>
              <a:t>Kliknij, aby edytować styl</a:t>
            </a:r>
          </a:p>
        </p:txBody>
      </p:sp>
      <p:sp>
        <p:nvSpPr>
          <p:cNvPr id="3" name="Symbol zastępczy zawartości 2">
            <a:extLst>
              <a:ext uri="{FF2B5EF4-FFF2-40B4-BE49-F238E27FC236}">
                <a16:creationId xmlns:a16="http://schemas.microsoft.com/office/drawing/2014/main" id="{7CF4F363-5934-6334-DD49-4C29D55C6D82}"/>
              </a:ext>
            </a:extLst>
          </p:cNvPr>
          <p:cNvSpPr>
            <a:spLocks noGrp="1"/>
          </p:cNvSpPr>
          <p:nvPr>
            <p:ph idx="1"/>
          </p:nvPr>
        </p:nvSpPr>
        <p:spPr/>
        <p:txBody>
          <a:bodyPr/>
          <a:lstStyle>
            <a:lvl1pPr>
              <a:defRPr>
                <a:latin typeface="Open Sans" pitchFamily="2" charset="0"/>
                <a:ea typeface="Open Sans" pitchFamily="2" charset="0"/>
                <a:cs typeface="Open Sans" pitchFamily="2" charset="0"/>
              </a:defRPr>
            </a:lvl1pPr>
            <a:lvl2pPr>
              <a:defRPr>
                <a:latin typeface="Open Sans" pitchFamily="2" charset="0"/>
                <a:ea typeface="Open Sans" pitchFamily="2" charset="0"/>
                <a:cs typeface="Open Sans" pitchFamily="2" charset="0"/>
              </a:defRPr>
            </a:lvl2pPr>
            <a:lvl3pPr>
              <a:defRPr>
                <a:latin typeface="Open Sans" pitchFamily="2" charset="0"/>
                <a:ea typeface="Open Sans" pitchFamily="2" charset="0"/>
                <a:cs typeface="Open Sans" pitchFamily="2" charset="0"/>
              </a:defRPr>
            </a:lvl3pPr>
            <a:lvl4pPr>
              <a:defRPr>
                <a:latin typeface="Open Sans" pitchFamily="2" charset="0"/>
                <a:ea typeface="Open Sans" pitchFamily="2" charset="0"/>
                <a:cs typeface="Open Sans" pitchFamily="2" charset="0"/>
              </a:defRPr>
            </a:lvl4pPr>
            <a:lvl5pPr>
              <a:defRPr>
                <a:latin typeface="Open Sans" pitchFamily="2" charset="0"/>
                <a:ea typeface="Open Sans" pitchFamily="2" charset="0"/>
                <a:cs typeface="Open Sans" pitchFamily="2" charset="0"/>
              </a:defRPr>
            </a:lvl5p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4" name="Symbol zastępczy daty 3">
            <a:extLst>
              <a:ext uri="{FF2B5EF4-FFF2-40B4-BE49-F238E27FC236}">
                <a16:creationId xmlns:a16="http://schemas.microsoft.com/office/drawing/2014/main" id="{B2946378-D34C-5C9A-7EA6-EDF92FD25E64}"/>
              </a:ext>
            </a:extLst>
          </p:cNvPr>
          <p:cNvSpPr>
            <a:spLocks noGrp="1"/>
          </p:cNvSpPr>
          <p:nvPr>
            <p:ph type="dt" sz="half" idx="10"/>
          </p:nvPr>
        </p:nvSpPr>
        <p:spPr/>
        <p:txBody>
          <a:bodyPr/>
          <a:lstStyle/>
          <a:p>
            <a:fld id="{C25C8156-7E50-46F3-BC89-2E198AC72F42}" type="datetimeFigureOut">
              <a:rPr lang="pl-PL" smtClean="0"/>
              <a:t>25.03.2023</a:t>
            </a:fld>
            <a:endParaRPr lang="pl-PL" dirty="0"/>
          </a:p>
        </p:txBody>
      </p:sp>
      <p:sp>
        <p:nvSpPr>
          <p:cNvPr id="5" name="Symbol zastępczy stopki 4">
            <a:extLst>
              <a:ext uri="{FF2B5EF4-FFF2-40B4-BE49-F238E27FC236}">
                <a16:creationId xmlns:a16="http://schemas.microsoft.com/office/drawing/2014/main" id="{8B94255F-F7A5-E6FD-ADB6-321129E5FE95}"/>
              </a:ext>
            </a:extLst>
          </p:cNvPr>
          <p:cNvSpPr>
            <a:spLocks noGrp="1"/>
          </p:cNvSpPr>
          <p:nvPr>
            <p:ph type="ftr" sz="quarter" idx="11"/>
          </p:nvPr>
        </p:nvSpPr>
        <p:spPr/>
        <p:txBody>
          <a:bodyPr/>
          <a:lstStyle/>
          <a:p>
            <a:endParaRPr lang="pl-PL" dirty="0"/>
          </a:p>
        </p:txBody>
      </p:sp>
      <p:sp>
        <p:nvSpPr>
          <p:cNvPr id="6" name="Symbol zastępczy numeru slajdu 5">
            <a:extLst>
              <a:ext uri="{FF2B5EF4-FFF2-40B4-BE49-F238E27FC236}">
                <a16:creationId xmlns:a16="http://schemas.microsoft.com/office/drawing/2014/main" id="{552FE52C-053A-F116-4E0C-20B1179CEBD6}"/>
              </a:ext>
            </a:extLst>
          </p:cNvPr>
          <p:cNvSpPr>
            <a:spLocks noGrp="1"/>
          </p:cNvSpPr>
          <p:nvPr>
            <p:ph type="sldNum" sz="quarter" idx="12"/>
          </p:nvPr>
        </p:nvSpPr>
        <p:spPr/>
        <p:txBody>
          <a:bodyPr/>
          <a:lstStyle/>
          <a:p>
            <a:fld id="{7E4A71B4-A36E-4719-8649-4853FF2EFBC2}" type="slidenum">
              <a:rPr lang="pl-PL" smtClean="0"/>
              <a:t>‹#›</a:t>
            </a:fld>
            <a:endParaRPr lang="pl-PL" dirty="0"/>
          </a:p>
        </p:txBody>
      </p:sp>
    </p:spTree>
    <p:extLst>
      <p:ext uri="{BB962C8B-B14F-4D97-AF65-F5344CB8AC3E}">
        <p14:creationId xmlns:p14="http://schemas.microsoft.com/office/powerpoint/2010/main" val="2570950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pic>
        <p:nvPicPr>
          <p:cNvPr id="10" name="Obraz 9">
            <a:extLst>
              <a:ext uri="{FF2B5EF4-FFF2-40B4-BE49-F238E27FC236}">
                <a16:creationId xmlns:a16="http://schemas.microsoft.com/office/drawing/2014/main" id="{4131BA69-92B3-0C35-5750-C36404BDDF3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9735"/>
          <a:stretch/>
        </p:blipFill>
        <p:spPr>
          <a:xfrm>
            <a:off x="831850" y="3222985"/>
            <a:ext cx="1209096" cy="1339490"/>
          </a:xfrm>
          <a:prstGeom prst="rect">
            <a:avLst/>
          </a:prstGeom>
        </p:spPr>
      </p:pic>
      <p:sp>
        <p:nvSpPr>
          <p:cNvPr id="2" name="Tytuł 1">
            <a:extLst>
              <a:ext uri="{FF2B5EF4-FFF2-40B4-BE49-F238E27FC236}">
                <a16:creationId xmlns:a16="http://schemas.microsoft.com/office/drawing/2014/main" id="{DEBAE60E-D2CE-14E0-33C3-1CEA2D38C660}"/>
              </a:ext>
            </a:extLst>
          </p:cNvPr>
          <p:cNvSpPr>
            <a:spLocks noGrp="1"/>
          </p:cNvSpPr>
          <p:nvPr>
            <p:ph type="title"/>
          </p:nvPr>
        </p:nvSpPr>
        <p:spPr>
          <a:xfrm>
            <a:off x="2040946" y="3449529"/>
            <a:ext cx="9306504" cy="886402"/>
          </a:xfrm>
        </p:spPr>
        <p:txBody>
          <a:bodyPr anchor="b"/>
          <a:lstStyle>
            <a:lvl1pPr>
              <a:defRPr sz="6000">
                <a:solidFill>
                  <a:schemeClr val="tx1"/>
                </a:solidFill>
              </a:defRPr>
            </a:lvl1pPr>
          </a:lstStyle>
          <a:p>
            <a:r>
              <a:rPr lang="pl-PL" dirty="0"/>
              <a:t>Kliknij, aby edytować styl</a:t>
            </a:r>
          </a:p>
        </p:txBody>
      </p:sp>
      <p:sp>
        <p:nvSpPr>
          <p:cNvPr id="3" name="Symbol zastępczy tekstu 2">
            <a:extLst>
              <a:ext uri="{FF2B5EF4-FFF2-40B4-BE49-F238E27FC236}">
                <a16:creationId xmlns:a16="http://schemas.microsoft.com/office/drawing/2014/main" id="{DED7796F-17FD-18CD-B085-73EC38C46375}"/>
              </a:ext>
            </a:extLst>
          </p:cNvPr>
          <p:cNvSpPr>
            <a:spLocks noGrp="1"/>
          </p:cNvSpPr>
          <p:nvPr>
            <p:ph type="body" idx="1"/>
          </p:nvPr>
        </p:nvSpPr>
        <p:spPr>
          <a:xfrm>
            <a:off x="831850" y="4589463"/>
            <a:ext cx="10515600" cy="1500187"/>
          </a:xfrm>
        </p:spPr>
        <p:txBody>
          <a:bodyPr>
            <a:normAutofit/>
          </a:bodyPr>
          <a:lstStyle>
            <a:lvl1pPr marL="0" indent="0">
              <a:buNone/>
              <a:defRPr sz="2800">
                <a:solidFill>
                  <a:schemeClr val="tx1"/>
                </a:solidFill>
                <a:latin typeface="Yanone Kaffeesatz" pitchFamily="2" charset="-18"/>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dirty="0"/>
              <a:t>Kliknij, aby edytować style wzorca tekstu</a:t>
            </a:r>
          </a:p>
        </p:txBody>
      </p:sp>
      <p:sp>
        <p:nvSpPr>
          <p:cNvPr id="4" name="Symbol zastępczy daty 3">
            <a:extLst>
              <a:ext uri="{FF2B5EF4-FFF2-40B4-BE49-F238E27FC236}">
                <a16:creationId xmlns:a16="http://schemas.microsoft.com/office/drawing/2014/main" id="{B2697F09-2BA8-4F49-8C1A-591D3E2637DD}"/>
              </a:ext>
            </a:extLst>
          </p:cNvPr>
          <p:cNvSpPr>
            <a:spLocks noGrp="1"/>
          </p:cNvSpPr>
          <p:nvPr>
            <p:ph type="dt" sz="half" idx="10"/>
          </p:nvPr>
        </p:nvSpPr>
        <p:spPr/>
        <p:txBody>
          <a:bodyPr/>
          <a:lstStyle/>
          <a:p>
            <a:fld id="{C25C8156-7E50-46F3-BC89-2E198AC72F42}" type="datetimeFigureOut">
              <a:rPr lang="pl-PL" smtClean="0"/>
              <a:t>25.03.2023</a:t>
            </a:fld>
            <a:endParaRPr lang="pl-PL" dirty="0"/>
          </a:p>
        </p:txBody>
      </p:sp>
      <p:sp>
        <p:nvSpPr>
          <p:cNvPr id="5" name="Symbol zastępczy stopki 4">
            <a:extLst>
              <a:ext uri="{FF2B5EF4-FFF2-40B4-BE49-F238E27FC236}">
                <a16:creationId xmlns:a16="http://schemas.microsoft.com/office/drawing/2014/main" id="{728D9687-EF3D-D7EC-8E30-B4DA6E952B6A}"/>
              </a:ext>
            </a:extLst>
          </p:cNvPr>
          <p:cNvSpPr>
            <a:spLocks noGrp="1"/>
          </p:cNvSpPr>
          <p:nvPr>
            <p:ph type="ftr" sz="quarter" idx="11"/>
          </p:nvPr>
        </p:nvSpPr>
        <p:spPr/>
        <p:txBody>
          <a:bodyPr/>
          <a:lstStyle/>
          <a:p>
            <a:endParaRPr lang="pl-PL" dirty="0"/>
          </a:p>
        </p:txBody>
      </p:sp>
      <p:sp>
        <p:nvSpPr>
          <p:cNvPr id="6" name="Symbol zastępczy numeru slajdu 5">
            <a:extLst>
              <a:ext uri="{FF2B5EF4-FFF2-40B4-BE49-F238E27FC236}">
                <a16:creationId xmlns:a16="http://schemas.microsoft.com/office/drawing/2014/main" id="{C9BD9842-2684-6D1F-3836-BC216F2EA839}"/>
              </a:ext>
            </a:extLst>
          </p:cNvPr>
          <p:cNvSpPr>
            <a:spLocks noGrp="1"/>
          </p:cNvSpPr>
          <p:nvPr>
            <p:ph type="sldNum" sz="quarter" idx="12"/>
          </p:nvPr>
        </p:nvSpPr>
        <p:spPr/>
        <p:txBody>
          <a:bodyPr/>
          <a:lstStyle/>
          <a:p>
            <a:fld id="{7E4A71B4-A36E-4719-8649-4853FF2EFBC2}" type="slidenum">
              <a:rPr lang="pl-PL" smtClean="0"/>
              <a:t>‹#›</a:t>
            </a:fld>
            <a:endParaRPr lang="pl-PL" dirty="0"/>
          </a:p>
        </p:txBody>
      </p:sp>
    </p:spTree>
    <p:extLst>
      <p:ext uri="{BB962C8B-B14F-4D97-AF65-F5344CB8AC3E}">
        <p14:creationId xmlns:p14="http://schemas.microsoft.com/office/powerpoint/2010/main" val="4861615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pic>
        <p:nvPicPr>
          <p:cNvPr id="9" name="Obraz 8">
            <a:extLst>
              <a:ext uri="{FF2B5EF4-FFF2-40B4-BE49-F238E27FC236}">
                <a16:creationId xmlns:a16="http://schemas.microsoft.com/office/drawing/2014/main" id="{354D33FD-C616-1E90-EBBD-5EC9BF6DF84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9735"/>
          <a:stretch/>
        </p:blipFill>
        <p:spPr>
          <a:xfrm>
            <a:off x="838200" y="365125"/>
            <a:ext cx="1209096" cy="1339490"/>
          </a:xfrm>
          <a:prstGeom prst="rect">
            <a:avLst/>
          </a:prstGeom>
        </p:spPr>
      </p:pic>
      <p:sp>
        <p:nvSpPr>
          <p:cNvPr id="2" name="Tytuł 1">
            <a:extLst>
              <a:ext uri="{FF2B5EF4-FFF2-40B4-BE49-F238E27FC236}">
                <a16:creationId xmlns:a16="http://schemas.microsoft.com/office/drawing/2014/main" id="{00E50198-AEA0-392E-9995-2F8A3AC4909F}"/>
              </a:ext>
            </a:extLst>
          </p:cNvPr>
          <p:cNvSpPr>
            <a:spLocks noGrp="1"/>
          </p:cNvSpPr>
          <p:nvPr>
            <p:ph type="title"/>
          </p:nvPr>
        </p:nvSpPr>
        <p:spPr>
          <a:xfrm>
            <a:off x="2047296" y="365125"/>
            <a:ext cx="9306503" cy="1325563"/>
          </a:xfrm>
        </p:spPr>
        <p:txBody>
          <a:bodyPr/>
          <a:lstStyle/>
          <a:p>
            <a:r>
              <a:rPr lang="pl-PL"/>
              <a:t>Kliknij, aby edytować styl</a:t>
            </a:r>
          </a:p>
        </p:txBody>
      </p:sp>
      <p:sp>
        <p:nvSpPr>
          <p:cNvPr id="3" name="Symbol zastępczy zawartości 2">
            <a:extLst>
              <a:ext uri="{FF2B5EF4-FFF2-40B4-BE49-F238E27FC236}">
                <a16:creationId xmlns:a16="http://schemas.microsoft.com/office/drawing/2014/main" id="{12BF090D-29BD-5749-9697-E97DD37683B6}"/>
              </a:ext>
            </a:extLst>
          </p:cNvPr>
          <p:cNvSpPr>
            <a:spLocks noGrp="1"/>
          </p:cNvSpPr>
          <p:nvPr>
            <p:ph sz="half" idx="1"/>
          </p:nvPr>
        </p:nvSpPr>
        <p:spPr>
          <a:xfrm>
            <a:off x="838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a:extLst>
              <a:ext uri="{FF2B5EF4-FFF2-40B4-BE49-F238E27FC236}">
                <a16:creationId xmlns:a16="http://schemas.microsoft.com/office/drawing/2014/main" id="{382C1D2D-1C7F-D4AF-8A65-D8B18FF08AE2}"/>
              </a:ext>
            </a:extLst>
          </p:cNvPr>
          <p:cNvSpPr>
            <a:spLocks noGrp="1"/>
          </p:cNvSpPr>
          <p:nvPr>
            <p:ph sz="half" idx="2"/>
          </p:nvPr>
        </p:nvSpPr>
        <p:spPr>
          <a:xfrm>
            <a:off x="6172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a:extLst>
              <a:ext uri="{FF2B5EF4-FFF2-40B4-BE49-F238E27FC236}">
                <a16:creationId xmlns:a16="http://schemas.microsoft.com/office/drawing/2014/main" id="{C89A923C-BC7D-439A-B7D5-2219F7626F72}"/>
              </a:ext>
            </a:extLst>
          </p:cNvPr>
          <p:cNvSpPr>
            <a:spLocks noGrp="1"/>
          </p:cNvSpPr>
          <p:nvPr>
            <p:ph type="dt" sz="half" idx="10"/>
          </p:nvPr>
        </p:nvSpPr>
        <p:spPr/>
        <p:txBody>
          <a:bodyPr/>
          <a:lstStyle/>
          <a:p>
            <a:fld id="{C25C8156-7E50-46F3-BC89-2E198AC72F42}" type="datetimeFigureOut">
              <a:rPr lang="pl-PL" smtClean="0"/>
              <a:t>25.03.2023</a:t>
            </a:fld>
            <a:endParaRPr lang="pl-PL" dirty="0"/>
          </a:p>
        </p:txBody>
      </p:sp>
      <p:sp>
        <p:nvSpPr>
          <p:cNvPr id="6" name="Symbol zastępczy stopki 5">
            <a:extLst>
              <a:ext uri="{FF2B5EF4-FFF2-40B4-BE49-F238E27FC236}">
                <a16:creationId xmlns:a16="http://schemas.microsoft.com/office/drawing/2014/main" id="{F643DBF5-4C1A-43B3-F225-E36C133C41FE}"/>
              </a:ext>
            </a:extLst>
          </p:cNvPr>
          <p:cNvSpPr>
            <a:spLocks noGrp="1"/>
          </p:cNvSpPr>
          <p:nvPr>
            <p:ph type="ftr" sz="quarter" idx="11"/>
          </p:nvPr>
        </p:nvSpPr>
        <p:spPr/>
        <p:txBody>
          <a:bodyPr/>
          <a:lstStyle/>
          <a:p>
            <a:endParaRPr lang="pl-PL" dirty="0"/>
          </a:p>
        </p:txBody>
      </p:sp>
      <p:sp>
        <p:nvSpPr>
          <p:cNvPr id="7" name="Symbol zastępczy numeru slajdu 6">
            <a:extLst>
              <a:ext uri="{FF2B5EF4-FFF2-40B4-BE49-F238E27FC236}">
                <a16:creationId xmlns:a16="http://schemas.microsoft.com/office/drawing/2014/main" id="{C80C6855-5F89-466F-ED5E-11B4FFFEF82C}"/>
              </a:ext>
            </a:extLst>
          </p:cNvPr>
          <p:cNvSpPr>
            <a:spLocks noGrp="1"/>
          </p:cNvSpPr>
          <p:nvPr>
            <p:ph type="sldNum" sz="quarter" idx="12"/>
          </p:nvPr>
        </p:nvSpPr>
        <p:spPr/>
        <p:txBody>
          <a:bodyPr/>
          <a:lstStyle/>
          <a:p>
            <a:fld id="{7E4A71B4-A36E-4719-8649-4853FF2EFBC2}" type="slidenum">
              <a:rPr lang="pl-PL" smtClean="0"/>
              <a:t>‹#›</a:t>
            </a:fld>
            <a:endParaRPr lang="pl-PL" dirty="0"/>
          </a:p>
        </p:txBody>
      </p:sp>
    </p:spTree>
    <p:extLst>
      <p:ext uri="{BB962C8B-B14F-4D97-AF65-F5344CB8AC3E}">
        <p14:creationId xmlns:p14="http://schemas.microsoft.com/office/powerpoint/2010/main" val="39060298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pic>
        <p:nvPicPr>
          <p:cNvPr id="11" name="Obraz 10">
            <a:extLst>
              <a:ext uri="{FF2B5EF4-FFF2-40B4-BE49-F238E27FC236}">
                <a16:creationId xmlns:a16="http://schemas.microsoft.com/office/drawing/2014/main" id="{E7F69021-E495-138C-D613-7F91C3170DF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9735"/>
          <a:stretch/>
        </p:blipFill>
        <p:spPr>
          <a:xfrm>
            <a:off x="838200" y="365125"/>
            <a:ext cx="1209096" cy="1339490"/>
          </a:xfrm>
          <a:prstGeom prst="rect">
            <a:avLst/>
          </a:prstGeom>
        </p:spPr>
      </p:pic>
      <p:sp>
        <p:nvSpPr>
          <p:cNvPr id="2" name="Tytuł 1">
            <a:extLst>
              <a:ext uri="{FF2B5EF4-FFF2-40B4-BE49-F238E27FC236}">
                <a16:creationId xmlns:a16="http://schemas.microsoft.com/office/drawing/2014/main" id="{C0124234-176A-B1FE-621E-B89A7663F052}"/>
              </a:ext>
            </a:extLst>
          </p:cNvPr>
          <p:cNvSpPr>
            <a:spLocks noGrp="1"/>
          </p:cNvSpPr>
          <p:nvPr>
            <p:ph type="title"/>
          </p:nvPr>
        </p:nvSpPr>
        <p:spPr>
          <a:xfrm>
            <a:off x="2047296" y="365125"/>
            <a:ext cx="9308091" cy="1325563"/>
          </a:xfrm>
        </p:spPr>
        <p:txBody>
          <a:bodyPr/>
          <a:lstStyle/>
          <a:p>
            <a:r>
              <a:rPr lang="pl-PL" dirty="0"/>
              <a:t>Kliknij, aby edytować styl</a:t>
            </a:r>
          </a:p>
        </p:txBody>
      </p:sp>
      <p:sp>
        <p:nvSpPr>
          <p:cNvPr id="3" name="Symbol zastępczy tekstu 2">
            <a:extLst>
              <a:ext uri="{FF2B5EF4-FFF2-40B4-BE49-F238E27FC236}">
                <a16:creationId xmlns:a16="http://schemas.microsoft.com/office/drawing/2014/main" id="{1B94F189-1F38-DA48-2F95-637A0CC277E8}"/>
              </a:ext>
            </a:extLst>
          </p:cNvPr>
          <p:cNvSpPr>
            <a:spLocks noGrp="1"/>
          </p:cNvSpPr>
          <p:nvPr>
            <p:ph type="body" idx="1"/>
          </p:nvPr>
        </p:nvSpPr>
        <p:spPr>
          <a:xfrm>
            <a:off x="839788" y="1704615"/>
            <a:ext cx="5157787" cy="800460"/>
          </a:xfrm>
        </p:spPr>
        <p:txBody>
          <a:bodyPr anchor="b"/>
          <a:lstStyle>
            <a:lvl1pPr marL="0" indent="0">
              <a:buNone/>
              <a:defRPr sz="2400" b="0">
                <a:latin typeface="Yanone Kaffeesatz" pitchFamily="2" charset="-18"/>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dirty="0"/>
              <a:t>Kliknij, aby edytować style wzorca tekstu</a:t>
            </a:r>
          </a:p>
        </p:txBody>
      </p:sp>
      <p:sp>
        <p:nvSpPr>
          <p:cNvPr id="4" name="Symbol zastępczy zawartości 3">
            <a:extLst>
              <a:ext uri="{FF2B5EF4-FFF2-40B4-BE49-F238E27FC236}">
                <a16:creationId xmlns:a16="http://schemas.microsoft.com/office/drawing/2014/main" id="{9BF3988A-E4E2-CD4F-FD56-F79207BEEAC0}"/>
              </a:ext>
            </a:extLst>
          </p:cNvPr>
          <p:cNvSpPr>
            <a:spLocks noGrp="1"/>
          </p:cNvSpPr>
          <p:nvPr>
            <p:ph sz="half" idx="2"/>
          </p:nvPr>
        </p:nvSpPr>
        <p:spPr>
          <a:xfrm>
            <a:off x="839788" y="2505075"/>
            <a:ext cx="5157787"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a:extLst>
              <a:ext uri="{FF2B5EF4-FFF2-40B4-BE49-F238E27FC236}">
                <a16:creationId xmlns:a16="http://schemas.microsoft.com/office/drawing/2014/main" id="{697E2870-4E18-D312-3304-40F48019F4AD}"/>
              </a:ext>
            </a:extLst>
          </p:cNvPr>
          <p:cNvSpPr>
            <a:spLocks noGrp="1"/>
          </p:cNvSpPr>
          <p:nvPr>
            <p:ph type="body" sz="quarter" idx="3"/>
          </p:nvPr>
        </p:nvSpPr>
        <p:spPr>
          <a:xfrm>
            <a:off x="6172200" y="1704613"/>
            <a:ext cx="5183188" cy="800461"/>
          </a:xfrm>
        </p:spPr>
        <p:txBody>
          <a:bodyPr anchor="b"/>
          <a:lstStyle>
            <a:lvl1pPr marL="0" indent="0">
              <a:buNone/>
              <a:defRPr sz="2400" b="0">
                <a:latin typeface="Yanone Kaffeesatz" pitchFamily="2" charset="-18"/>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dirty="0"/>
              <a:t>Kliknij, aby edytować style wzorca tekstu</a:t>
            </a:r>
          </a:p>
        </p:txBody>
      </p:sp>
      <p:sp>
        <p:nvSpPr>
          <p:cNvPr id="6" name="Symbol zastępczy zawartości 5">
            <a:extLst>
              <a:ext uri="{FF2B5EF4-FFF2-40B4-BE49-F238E27FC236}">
                <a16:creationId xmlns:a16="http://schemas.microsoft.com/office/drawing/2014/main" id="{7519FE23-210F-A727-0628-9C29E6CE78D5}"/>
              </a:ext>
            </a:extLst>
          </p:cNvPr>
          <p:cNvSpPr>
            <a:spLocks noGrp="1"/>
          </p:cNvSpPr>
          <p:nvPr>
            <p:ph sz="quarter" idx="4"/>
          </p:nvPr>
        </p:nvSpPr>
        <p:spPr>
          <a:xfrm>
            <a:off x="6172200" y="2505075"/>
            <a:ext cx="5183188"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a:extLst>
              <a:ext uri="{FF2B5EF4-FFF2-40B4-BE49-F238E27FC236}">
                <a16:creationId xmlns:a16="http://schemas.microsoft.com/office/drawing/2014/main" id="{3FE25BEC-2914-0360-507E-AF1BFE7D8AA5}"/>
              </a:ext>
            </a:extLst>
          </p:cNvPr>
          <p:cNvSpPr>
            <a:spLocks noGrp="1"/>
          </p:cNvSpPr>
          <p:nvPr>
            <p:ph type="dt" sz="half" idx="10"/>
          </p:nvPr>
        </p:nvSpPr>
        <p:spPr/>
        <p:txBody>
          <a:bodyPr/>
          <a:lstStyle/>
          <a:p>
            <a:fld id="{C25C8156-7E50-46F3-BC89-2E198AC72F42}" type="datetimeFigureOut">
              <a:rPr lang="pl-PL" smtClean="0"/>
              <a:t>25.03.2023</a:t>
            </a:fld>
            <a:endParaRPr lang="pl-PL" dirty="0"/>
          </a:p>
        </p:txBody>
      </p:sp>
      <p:sp>
        <p:nvSpPr>
          <p:cNvPr id="8" name="Symbol zastępczy stopki 7">
            <a:extLst>
              <a:ext uri="{FF2B5EF4-FFF2-40B4-BE49-F238E27FC236}">
                <a16:creationId xmlns:a16="http://schemas.microsoft.com/office/drawing/2014/main" id="{D8D72448-12F9-CAFF-24C2-04565EEC4CA7}"/>
              </a:ext>
            </a:extLst>
          </p:cNvPr>
          <p:cNvSpPr>
            <a:spLocks noGrp="1"/>
          </p:cNvSpPr>
          <p:nvPr>
            <p:ph type="ftr" sz="quarter" idx="11"/>
          </p:nvPr>
        </p:nvSpPr>
        <p:spPr/>
        <p:txBody>
          <a:bodyPr/>
          <a:lstStyle/>
          <a:p>
            <a:endParaRPr lang="pl-PL" dirty="0"/>
          </a:p>
        </p:txBody>
      </p:sp>
      <p:sp>
        <p:nvSpPr>
          <p:cNvPr id="9" name="Symbol zastępczy numeru slajdu 8">
            <a:extLst>
              <a:ext uri="{FF2B5EF4-FFF2-40B4-BE49-F238E27FC236}">
                <a16:creationId xmlns:a16="http://schemas.microsoft.com/office/drawing/2014/main" id="{7EB2E7EC-53A8-50D0-D09E-3480B573073D}"/>
              </a:ext>
            </a:extLst>
          </p:cNvPr>
          <p:cNvSpPr>
            <a:spLocks noGrp="1"/>
          </p:cNvSpPr>
          <p:nvPr>
            <p:ph type="sldNum" sz="quarter" idx="12"/>
          </p:nvPr>
        </p:nvSpPr>
        <p:spPr/>
        <p:txBody>
          <a:bodyPr/>
          <a:lstStyle/>
          <a:p>
            <a:fld id="{7E4A71B4-A36E-4719-8649-4853FF2EFBC2}" type="slidenum">
              <a:rPr lang="pl-PL" smtClean="0"/>
              <a:t>‹#›</a:t>
            </a:fld>
            <a:endParaRPr lang="pl-PL" dirty="0"/>
          </a:p>
        </p:txBody>
      </p:sp>
    </p:spTree>
    <p:extLst>
      <p:ext uri="{BB962C8B-B14F-4D97-AF65-F5344CB8AC3E}">
        <p14:creationId xmlns:p14="http://schemas.microsoft.com/office/powerpoint/2010/main" val="9444289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pic>
        <p:nvPicPr>
          <p:cNvPr id="7" name="Obraz 6">
            <a:extLst>
              <a:ext uri="{FF2B5EF4-FFF2-40B4-BE49-F238E27FC236}">
                <a16:creationId xmlns:a16="http://schemas.microsoft.com/office/drawing/2014/main" id="{16ED14FD-EE85-75B6-571F-346AEEA59A3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9735"/>
          <a:stretch/>
        </p:blipFill>
        <p:spPr>
          <a:xfrm>
            <a:off x="838200" y="365125"/>
            <a:ext cx="1209096" cy="1339490"/>
          </a:xfrm>
          <a:prstGeom prst="rect">
            <a:avLst/>
          </a:prstGeom>
        </p:spPr>
      </p:pic>
      <p:sp>
        <p:nvSpPr>
          <p:cNvPr id="2" name="Tytuł 1">
            <a:extLst>
              <a:ext uri="{FF2B5EF4-FFF2-40B4-BE49-F238E27FC236}">
                <a16:creationId xmlns:a16="http://schemas.microsoft.com/office/drawing/2014/main" id="{B24B11F1-003E-1490-781B-B0EC315CE0B6}"/>
              </a:ext>
            </a:extLst>
          </p:cNvPr>
          <p:cNvSpPr>
            <a:spLocks noGrp="1"/>
          </p:cNvSpPr>
          <p:nvPr>
            <p:ph type="title"/>
          </p:nvPr>
        </p:nvSpPr>
        <p:spPr>
          <a:xfrm>
            <a:off x="2047296" y="365125"/>
            <a:ext cx="9306503" cy="1325563"/>
          </a:xfrm>
        </p:spPr>
        <p:txBody>
          <a:bodyPr/>
          <a:lstStyle/>
          <a:p>
            <a:r>
              <a:rPr lang="pl-PL"/>
              <a:t>Kliknij, aby edytować styl</a:t>
            </a:r>
          </a:p>
        </p:txBody>
      </p:sp>
      <p:sp>
        <p:nvSpPr>
          <p:cNvPr id="3" name="Symbol zastępczy daty 2">
            <a:extLst>
              <a:ext uri="{FF2B5EF4-FFF2-40B4-BE49-F238E27FC236}">
                <a16:creationId xmlns:a16="http://schemas.microsoft.com/office/drawing/2014/main" id="{C12BEC61-5941-579E-B277-B0EEE58C2A86}"/>
              </a:ext>
            </a:extLst>
          </p:cNvPr>
          <p:cNvSpPr>
            <a:spLocks noGrp="1"/>
          </p:cNvSpPr>
          <p:nvPr>
            <p:ph type="dt" sz="half" idx="10"/>
          </p:nvPr>
        </p:nvSpPr>
        <p:spPr/>
        <p:txBody>
          <a:bodyPr/>
          <a:lstStyle/>
          <a:p>
            <a:fld id="{C25C8156-7E50-46F3-BC89-2E198AC72F42}" type="datetimeFigureOut">
              <a:rPr lang="pl-PL" smtClean="0"/>
              <a:t>25.03.2023</a:t>
            </a:fld>
            <a:endParaRPr lang="pl-PL" dirty="0"/>
          </a:p>
        </p:txBody>
      </p:sp>
      <p:sp>
        <p:nvSpPr>
          <p:cNvPr id="4" name="Symbol zastępczy stopki 3">
            <a:extLst>
              <a:ext uri="{FF2B5EF4-FFF2-40B4-BE49-F238E27FC236}">
                <a16:creationId xmlns:a16="http://schemas.microsoft.com/office/drawing/2014/main" id="{942A3C0F-2E77-5790-AB8A-BC883A8DC4D2}"/>
              </a:ext>
            </a:extLst>
          </p:cNvPr>
          <p:cNvSpPr>
            <a:spLocks noGrp="1"/>
          </p:cNvSpPr>
          <p:nvPr>
            <p:ph type="ftr" sz="quarter" idx="11"/>
          </p:nvPr>
        </p:nvSpPr>
        <p:spPr/>
        <p:txBody>
          <a:bodyPr/>
          <a:lstStyle/>
          <a:p>
            <a:endParaRPr lang="pl-PL" dirty="0"/>
          </a:p>
        </p:txBody>
      </p:sp>
      <p:sp>
        <p:nvSpPr>
          <p:cNvPr id="5" name="Symbol zastępczy numeru slajdu 4">
            <a:extLst>
              <a:ext uri="{FF2B5EF4-FFF2-40B4-BE49-F238E27FC236}">
                <a16:creationId xmlns:a16="http://schemas.microsoft.com/office/drawing/2014/main" id="{438D4FAC-FB62-46D2-42C2-F971830E1FE4}"/>
              </a:ext>
            </a:extLst>
          </p:cNvPr>
          <p:cNvSpPr>
            <a:spLocks noGrp="1"/>
          </p:cNvSpPr>
          <p:nvPr>
            <p:ph type="sldNum" sz="quarter" idx="12"/>
          </p:nvPr>
        </p:nvSpPr>
        <p:spPr/>
        <p:txBody>
          <a:bodyPr/>
          <a:lstStyle/>
          <a:p>
            <a:fld id="{7E4A71B4-A36E-4719-8649-4853FF2EFBC2}" type="slidenum">
              <a:rPr lang="pl-PL" smtClean="0"/>
              <a:t>‹#›</a:t>
            </a:fld>
            <a:endParaRPr lang="pl-PL" dirty="0"/>
          </a:p>
        </p:txBody>
      </p:sp>
    </p:spTree>
    <p:extLst>
      <p:ext uri="{BB962C8B-B14F-4D97-AF65-F5344CB8AC3E}">
        <p14:creationId xmlns:p14="http://schemas.microsoft.com/office/powerpoint/2010/main" val="13513938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a:extLst>
              <a:ext uri="{FF2B5EF4-FFF2-40B4-BE49-F238E27FC236}">
                <a16:creationId xmlns:a16="http://schemas.microsoft.com/office/drawing/2014/main" id="{94FEB95A-7804-9E80-AF98-1EE5363E5A55}"/>
              </a:ext>
            </a:extLst>
          </p:cNvPr>
          <p:cNvSpPr>
            <a:spLocks noGrp="1"/>
          </p:cNvSpPr>
          <p:nvPr>
            <p:ph type="dt" sz="half" idx="10"/>
          </p:nvPr>
        </p:nvSpPr>
        <p:spPr/>
        <p:txBody>
          <a:bodyPr/>
          <a:lstStyle/>
          <a:p>
            <a:fld id="{C25C8156-7E50-46F3-BC89-2E198AC72F42}" type="datetimeFigureOut">
              <a:rPr lang="pl-PL" smtClean="0"/>
              <a:t>25.03.2023</a:t>
            </a:fld>
            <a:endParaRPr lang="pl-PL" dirty="0"/>
          </a:p>
        </p:txBody>
      </p:sp>
      <p:sp>
        <p:nvSpPr>
          <p:cNvPr id="3" name="Symbol zastępczy stopki 2">
            <a:extLst>
              <a:ext uri="{FF2B5EF4-FFF2-40B4-BE49-F238E27FC236}">
                <a16:creationId xmlns:a16="http://schemas.microsoft.com/office/drawing/2014/main" id="{F0FE1CCD-500C-01ED-1F3E-595D7B283B8F}"/>
              </a:ext>
            </a:extLst>
          </p:cNvPr>
          <p:cNvSpPr>
            <a:spLocks noGrp="1"/>
          </p:cNvSpPr>
          <p:nvPr>
            <p:ph type="ftr" sz="quarter" idx="11"/>
          </p:nvPr>
        </p:nvSpPr>
        <p:spPr/>
        <p:txBody>
          <a:bodyPr/>
          <a:lstStyle/>
          <a:p>
            <a:endParaRPr lang="pl-PL" dirty="0"/>
          </a:p>
        </p:txBody>
      </p:sp>
      <p:sp>
        <p:nvSpPr>
          <p:cNvPr id="4" name="Symbol zastępczy numeru slajdu 3">
            <a:extLst>
              <a:ext uri="{FF2B5EF4-FFF2-40B4-BE49-F238E27FC236}">
                <a16:creationId xmlns:a16="http://schemas.microsoft.com/office/drawing/2014/main" id="{32779500-2012-B79D-3E42-D94548380EB6}"/>
              </a:ext>
            </a:extLst>
          </p:cNvPr>
          <p:cNvSpPr>
            <a:spLocks noGrp="1"/>
          </p:cNvSpPr>
          <p:nvPr>
            <p:ph type="sldNum" sz="quarter" idx="12"/>
          </p:nvPr>
        </p:nvSpPr>
        <p:spPr/>
        <p:txBody>
          <a:bodyPr/>
          <a:lstStyle/>
          <a:p>
            <a:fld id="{7E4A71B4-A36E-4719-8649-4853FF2EFBC2}" type="slidenum">
              <a:rPr lang="pl-PL" smtClean="0"/>
              <a:t>‹#›</a:t>
            </a:fld>
            <a:endParaRPr lang="pl-PL" dirty="0"/>
          </a:p>
        </p:txBody>
      </p:sp>
      <p:pic>
        <p:nvPicPr>
          <p:cNvPr id="6" name="Obraz 5" descr="Obraz zawierający tekst, osoba&#10;&#10;Opis wygenerowany automatycznie">
            <a:extLst>
              <a:ext uri="{FF2B5EF4-FFF2-40B4-BE49-F238E27FC236}">
                <a16:creationId xmlns:a16="http://schemas.microsoft.com/office/drawing/2014/main" id="{967E7227-21A1-AAE7-0936-03689CF0606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pic>
        <p:nvPicPr>
          <p:cNvPr id="9" name="Obraz 8" descr="Obraz zawierający tekst&#10;&#10;Opis wygenerowany automatycznie">
            <a:extLst>
              <a:ext uri="{FF2B5EF4-FFF2-40B4-BE49-F238E27FC236}">
                <a16:creationId xmlns:a16="http://schemas.microsoft.com/office/drawing/2014/main" id="{2D8E0B21-E8E9-9BD7-EDE4-0B1B9B6AF96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377720" y="6356350"/>
            <a:ext cx="1740388" cy="365125"/>
          </a:xfrm>
          <a:prstGeom prst="rect">
            <a:avLst/>
          </a:prstGeom>
        </p:spPr>
      </p:pic>
    </p:spTree>
    <p:extLst>
      <p:ext uri="{BB962C8B-B14F-4D97-AF65-F5344CB8AC3E}">
        <p14:creationId xmlns:p14="http://schemas.microsoft.com/office/powerpoint/2010/main" val="25918671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1_Pusty">
    <p:spTree>
      <p:nvGrpSpPr>
        <p:cNvPr id="1" name=""/>
        <p:cNvGrpSpPr/>
        <p:nvPr/>
      </p:nvGrpSpPr>
      <p:grpSpPr>
        <a:xfrm>
          <a:off x="0" y="0"/>
          <a:ext cx="0" cy="0"/>
          <a:chOff x="0" y="0"/>
          <a:chExt cx="0" cy="0"/>
        </a:xfrm>
      </p:grpSpPr>
      <p:sp>
        <p:nvSpPr>
          <p:cNvPr id="2" name="Symbol zastępczy daty 1">
            <a:extLst>
              <a:ext uri="{FF2B5EF4-FFF2-40B4-BE49-F238E27FC236}">
                <a16:creationId xmlns:a16="http://schemas.microsoft.com/office/drawing/2014/main" id="{94FEB95A-7804-9E80-AF98-1EE5363E5A55}"/>
              </a:ext>
            </a:extLst>
          </p:cNvPr>
          <p:cNvSpPr>
            <a:spLocks noGrp="1"/>
          </p:cNvSpPr>
          <p:nvPr>
            <p:ph type="dt" sz="half" idx="10"/>
          </p:nvPr>
        </p:nvSpPr>
        <p:spPr/>
        <p:txBody>
          <a:bodyPr/>
          <a:lstStyle/>
          <a:p>
            <a:fld id="{C25C8156-7E50-46F3-BC89-2E198AC72F42}" type="datetimeFigureOut">
              <a:rPr lang="pl-PL" smtClean="0"/>
              <a:t>25.03.2023</a:t>
            </a:fld>
            <a:endParaRPr lang="pl-PL" dirty="0"/>
          </a:p>
        </p:txBody>
      </p:sp>
      <p:sp>
        <p:nvSpPr>
          <p:cNvPr id="3" name="Symbol zastępczy stopki 2">
            <a:extLst>
              <a:ext uri="{FF2B5EF4-FFF2-40B4-BE49-F238E27FC236}">
                <a16:creationId xmlns:a16="http://schemas.microsoft.com/office/drawing/2014/main" id="{F0FE1CCD-500C-01ED-1F3E-595D7B283B8F}"/>
              </a:ext>
            </a:extLst>
          </p:cNvPr>
          <p:cNvSpPr>
            <a:spLocks noGrp="1"/>
          </p:cNvSpPr>
          <p:nvPr>
            <p:ph type="ftr" sz="quarter" idx="11"/>
          </p:nvPr>
        </p:nvSpPr>
        <p:spPr/>
        <p:txBody>
          <a:bodyPr/>
          <a:lstStyle/>
          <a:p>
            <a:endParaRPr lang="pl-PL" dirty="0"/>
          </a:p>
        </p:txBody>
      </p:sp>
      <p:sp>
        <p:nvSpPr>
          <p:cNvPr id="4" name="Symbol zastępczy numeru slajdu 3">
            <a:extLst>
              <a:ext uri="{FF2B5EF4-FFF2-40B4-BE49-F238E27FC236}">
                <a16:creationId xmlns:a16="http://schemas.microsoft.com/office/drawing/2014/main" id="{32779500-2012-B79D-3E42-D94548380EB6}"/>
              </a:ext>
            </a:extLst>
          </p:cNvPr>
          <p:cNvSpPr>
            <a:spLocks noGrp="1"/>
          </p:cNvSpPr>
          <p:nvPr>
            <p:ph type="sldNum" sz="quarter" idx="12"/>
          </p:nvPr>
        </p:nvSpPr>
        <p:spPr/>
        <p:txBody>
          <a:bodyPr/>
          <a:lstStyle/>
          <a:p>
            <a:fld id="{7E4A71B4-A36E-4719-8649-4853FF2EFBC2}" type="slidenum">
              <a:rPr lang="pl-PL" smtClean="0"/>
              <a:t>‹#›</a:t>
            </a:fld>
            <a:endParaRPr lang="pl-PL" dirty="0"/>
          </a:p>
        </p:txBody>
      </p:sp>
      <p:pic>
        <p:nvPicPr>
          <p:cNvPr id="7" name="Obraz 6" descr="Obraz zawierający tekst">
            <a:extLst>
              <a:ext uri="{FF2B5EF4-FFF2-40B4-BE49-F238E27FC236}">
                <a16:creationId xmlns:a16="http://schemas.microsoft.com/office/drawing/2014/main" id="{53B89322-0BBD-362E-BA6F-7585B7A893B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1999" cy="6858000"/>
          </a:xfrm>
          <a:prstGeom prst="rect">
            <a:avLst/>
          </a:prstGeom>
        </p:spPr>
      </p:pic>
    </p:spTree>
    <p:extLst>
      <p:ext uri="{BB962C8B-B14F-4D97-AF65-F5344CB8AC3E}">
        <p14:creationId xmlns:p14="http://schemas.microsoft.com/office/powerpoint/2010/main" val="41934453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a:xfrm>
            <a:off x="1055440" y="33519"/>
            <a:ext cx="10873208" cy="720725"/>
          </a:xfrm>
        </p:spPr>
        <p:txBody>
          <a:bodyPr/>
          <a:lstStyle/>
          <a:p>
            <a:r>
              <a:rPr lang="cs-CZ"/>
              <a:t>Kliknutím lze upravit styl.</a:t>
            </a:r>
          </a:p>
        </p:txBody>
      </p:sp>
      <p:sp>
        <p:nvSpPr>
          <p:cNvPr id="3" name="Zástupný symbol pro obsah 2"/>
          <p:cNvSpPr>
            <a:spLocks noGrp="1"/>
          </p:cNvSpPr>
          <p:nvPr>
            <p:ph idx="1"/>
          </p:nvPr>
        </p:nvSpPr>
        <p:spPr>
          <a:xfrm>
            <a:off x="370900" y="836712"/>
            <a:ext cx="11557748" cy="5472608"/>
          </a:xfrm>
        </p:spPr>
        <p:txBody>
          <a:bodyPr/>
          <a:lstStyle>
            <a:lvl1pPr>
              <a:defRPr sz="2400"/>
            </a:lvl1pPr>
            <a:lvl2pPr>
              <a:defRPr sz="2000"/>
            </a:lvl2pPr>
            <a:lvl3pPr>
              <a:defRPr sz="1600"/>
            </a:lvl3pPr>
            <a:lvl4pPr>
              <a:defRPr sz="1400"/>
            </a:lvl4pPr>
            <a:lvl5pPr>
              <a:defRPr sz="1200"/>
            </a:lvl5pPr>
          </a:lstStyle>
          <a:p>
            <a:pPr lvl="0"/>
            <a:r>
              <a:rPr lang="cs-CZ" dirty="0"/>
              <a:t>Kliknutím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Tree>
    <p:extLst>
      <p:ext uri="{BB962C8B-B14F-4D97-AF65-F5344CB8AC3E}">
        <p14:creationId xmlns:p14="http://schemas.microsoft.com/office/powerpoint/2010/main" val="1736229073"/>
      </p:ext>
    </p:extLst>
  </p:cSld>
  <p:clrMapOvr>
    <a:masterClrMapping/>
  </p:clrMapOvr>
  <p:transition spd="med">
    <p:circl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pic>
        <p:nvPicPr>
          <p:cNvPr id="9" name="Obraz 8">
            <a:extLst>
              <a:ext uri="{FF2B5EF4-FFF2-40B4-BE49-F238E27FC236}">
                <a16:creationId xmlns:a16="http://schemas.microsoft.com/office/drawing/2014/main" id="{FF1CA184-DF2C-215D-DF57-B3CE708A82D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9735"/>
          <a:stretch/>
        </p:blipFill>
        <p:spPr>
          <a:xfrm>
            <a:off x="838200" y="365125"/>
            <a:ext cx="1209096" cy="1339490"/>
          </a:xfrm>
          <a:prstGeom prst="rect">
            <a:avLst/>
          </a:prstGeom>
        </p:spPr>
      </p:pic>
      <p:sp>
        <p:nvSpPr>
          <p:cNvPr id="2" name="Tytuł 1">
            <a:extLst>
              <a:ext uri="{FF2B5EF4-FFF2-40B4-BE49-F238E27FC236}">
                <a16:creationId xmlns:a16="http://schemas.microsoft.com/office/drawing/2014/main" id="{B8AD90BD-967F-964F-D28B-A180B016CD15}"/>
              </a:ext>
            </a:extLst>
          </p:cNvPr>
          <p:cNvSpPr>
            <a:spLocks noGrp="1"/>
          </p:cNvSpPr>
          <p:nvPr>
            <p:ph type="title"/>
          </p:nvPr>
        </p:nvSpPr>
        <p:spPr>
          <a:xfrm>
            <a:off x="2047296" y="515488"/>
            <a:ext cx="2724729" cy="943873"/>
          </a:xfrm>
        </p:spPr>
        <p:txBody>
          <a:bodyPr anchor="b"/>
          <a:lstStyle>
            <a:lvl1pPr algn="l">
              <a:defRPr sz="3200"/>
            </a:lvl1pPr>
          </a:lstStyle>
          <a:p>
            <a:r>
              <a:rPr lang="pl-PL" dirty="0"/>
              <a:t>Kliknij, aby edytować styl</a:t>
            </a:r>
          </a:p>
        </p:txBody>
      </p:sp>
      <p:sp>
        <p:nvSpPr>
          <p:cNvPr id="3" name="Symbol zastępczy zawartości 2">
            <a:extLst>
              <a:ext uri="{FF2B5EF4-FFF2-40B4-BE49-F238E27FC236}">
                <a16:creationId xmlns:a16="http://schemas.microsoft.com/office/drawing/2014/main" id="{0601F82F-4787-DC77-D1E2-A233414BC3A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a:extLst>
              <a:ext uri="{FF2B5EF4-FFF2-40B4-BE49-F238E27FC236}">
                <a16:creationId xmlns:a16="http://schemas.microsoft.com/office/drawing/2014/main" id="{37D80E2E-6067-D498-5E9B-46F09AD5E1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5D33ECB0-6C8C-78C0-1EFC-20664B4D1ACD}"/>
              </a:ext>
            </a:extLst>
          </p:cNvPr>
          <p:cNvSpPr>
            <a:spLocks noGrp="1"/>
          </p:cNvSpPr>
          <p:nvPr>
            <p:ph type="dt" sz="half" idx="10"/>
          </p:nvPr>
        </p:nvSpPr>
        <p:spPr/>
        <p:txBody>
          <a:bodyPr/>
          <a:lstStyle/>
          <a:p>
            <a:fld id="{C25C8156-7E50-46F3-BC89-2E198AC72F42}" type="datetimeFigureOut">
              <a:rPr lang="pl-PL" smtClean="0"/>
              <a:t>25.03.2023</a:t>
            </a:fld>
            <a:endParaRPr lang="pl-PL" dirty="0"/>
          </a:p>
        </p:txBody>
      </p:sp>
      <p:sp>
        <p:nvSpPr>
          <p:cNvPr id="6" name="Symbol zastępczy stopki 5">
            <a:extLst>
              <a:ext uri="{FF2B5EF4-FFF2-40B4-BE49-F238E27FC236}">
                <a16:creationId xmlns:a16="http://schemas.microsoft.com/office/drawing/2014/main" id="{C6AFAC4F-DC1B-BF34-9ACD-EF3A892105B6}"/>
              </a:ext>
            </a:extLst>
          </p:cNvPr>
          <p:cNvSpPr>
            <a:spLocks noGrp="1"/>
          </p:cNvSpPr>
          <p:nvPr>
            <p:ph type="ftr" sz="quarter" idx="11"/>
          </p:nvPr>
        </p:nvSpPr>
        <p:spPr/>
        <p:txBody>
          <a:bodyPr/>
          <a:lstStyle/>
          <a:p>
            <a:endParaRPr lang="pl-PL" dirty="0"/>
          </a:p>
        </p:txBody>
      </p:sp>
      <p:sp>
        <p:nvSpPr>
          <p:cNvPr id="7" name="Symbol zastępczy numeru slajdu 6">
            <a:extLst>
              <a:ext uri="{FF2B5EF4-FFF2-40B4-BE49-F238E27FC236}">
                <a16:creationId xmlns:a16="http://schemas.microsoft.com/office/drawing/2014/main" id="{49985AA0-2385-A2D2-C6C2-96B56EB6BC89}"/>
              </a:ext>
            </a:extLst>
          </p:cNvPr>
          <p:cNvSpPr>
            <a:spLocks noGrp="1"/>
          </p:cNvSpPr>
          <p:nvPr>
            <p:ph type="sldNum" sz="quarter" idx="12"/>
          </p:nvPr>
        </p:nvSpPr>
        <p:spPr/>
        <p:txBody>
          <a:bodyPr/>
          <a:lstStyle/>
          <a:p>
            <a:fld id="{7E4A71B4-A36E-4719-8649-4853FF2EFBC2}" type="slidenum">
              <a:rPr lang="pl-PL" smtClean="0"/>
              <a:t>‹#›</a:t>
            </a:fld>
            <a:endParaRPr lang="pl-PL" dirty="0"/>
          </a:p>
        </p:txBody>
      </p:sp>
    </p:spTree>
    <p:extLst>
      <p:ext uri="{BB962C8B-B14F-4D97-AF65-F5344CB8AC3E}">
        <p14:creationId xmlns:p14="http://schemas.microsoft.com/office/powerpoint/2010/main" val="20444508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2804EB1-24DB-1DCC-55E9-405B32E03CB8}"/>
              </a:ext>
            </a:extLst>
          </p:cNvPr>
          <p:cNvSpPr>
            <a:spLocks noGrp="1"/>
          </p:cNvSpPr>
          <p:nvPr>
            <p:ph type="title"/>
          </p:nvPr>
        </p:nvSpPr>
        <p:spPr>
          <a:xfrm>
            <a:off x="2047296" y="586298"/>
            <a:ext cx="2807857" cy="897144"/>
          </a:xfrm>
        </p:spPr>
        <p:txBody>
          <a:bodyPr anchor="b"/>
          <a:lstStyle>
            <a:lvl1pPr>
              <a:defRPr sz="3200"/>
            </a:lvl1pPr>
          </a:lstStyle>
          <a:p>
            <a:r>
              <a:rPr lang="pl-PL" dirty="0"/>
              <a:t>Kliknij, aby edytować styl</a:t>
            </a:r>
          </a:p>
        </p:txBody>
      </p:sp>
      <p:sp>
        <p:nvSpPr>
          <p:cNvPr id="3" name="Symbol zastępczy obrazu 2">
            <a:extLst>
              <a:ext uri="{FF2B5EF4-FFF2-40B4-BE49-F238E27FC236}">
                <a16:creationId xmlns:a16="http://schemas.microsoft.com/office/drawing/2014/main" id="{ADCFDF4A-F6AC-5FE8-3209-45ABF533746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dirty="0"/>
          </a:p>
        </p:txBody>
      </p:sp>
      <p:sp>
        <p:nvSpPr>
          <p:cNvPr id="4" name="Symbol zastępczy tekstu 3">
            <a:extLst>
              <a:ext uri="{FF2B5EF4-FFF2-40B4-BE49-F238E27FC236}">
                <a16:creationId xmlns:a16="http://schemas.microsoft.com/office/drawing/2014/main" id="{70E5672C-060F-D8AF-832A-1722C16A41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4B988807-4726-F641-3513-34E8F90BD7DB}"/>
              </a:ext>
            </a:extLst>
          </p:cNvPr>
          <p:cNvSpPr>
            <a:spLocks noGrp="1"/>
          </p:cNvSpPr>
          <p:nvPr>
            <p:ph type="dt" sz="half" idx="10"/>
          </p:nvPr>
        </p:nvSpPr>
        <p:spPr/>
        <p:txBody>
          <a:bodyPr/>
          <a:lstStyle/>
          <a:p>
            <a:fld id="{C25C8156-7E50-46F3-BC89-2E198AC72F42}" type="datetimeFigureOut">
              <a:rPr lang="pl-PL" smtClean="0"/>
              <a:t>25.03.2023</a:t>
            </a:fld>
            <a:endParaRPr lang="pl-PL" dirty="0"/>
          </a:p>
        </p:txBody>
      </p:sp>
      <p:sp>
        <p:nvSpPr>
          <p:cNvPr id="6" name="Symbol zastępczy stopki 5">
            <a:extLst>
              <a:ext uri="{FF2B5EF4-FFF2-40B4-BE49-F238E27FC236}">
                <a16:creationId xmlns:a16="http://schemas.microsoft.com/office/drawing/2014/main" id="{A1E7ED8C-D458-40BE-C842-784EEAF40499}"/>
              </a:ext>
            </a:extLst>
          </p:cNvPr>
          <p:cNvSpPr>
            <a:spLocks noGrp="1"/>
          </p:cNvSpPr>
          <p:nvPr>
            <p:ph type="ftr" sz="quarter" idx="11"/>
          </p:nvPr>
        </p:nvSpPr>
        <p:spPr/>
        <p:txBody>
          <a:bodyPr/>
          <a:lstStyle/>
          <a:p>
            <a:endParaRPr lang="pl-PL" dirty="0"/>
          </a:p>
        </p:txBody>
      </p:sp>
      <p:sp>
        <p:nvSpPr>
          <p:cNvPr id="7" name="Symbol zastępczy numeru slajdu 6">
            <a:extLst>
              <a:ext uri="{FF2B5EF4-FFF2-40B4-BE49-F238E27FC236}">
                <a16:creationId xmlns:a16="http://schemas.microsoft.com/office/drawing/2014/main" id="{803C80DE-1DB5-C8E7-FD5D-443A193C80DC}"/>
              </a:ext>
            </a:extLst>
          </p:cNvPr>
          <p:cNvSpPr>
            <a:spLocks noGrp="1"/>
          </p:cNvSpPr>
          <p:nvPr>
            <p:ph type="sldNum" sz="quarter" idx="12"/>
          </p:nvPr>
        </p:nvSpPr>
        <p:spPr/>
        <p:txBody>
          <a:bodyPr/>
          <a:lstStyle/>
          <a:p>
            <a:fld id="{7E4A71B4-A36E-4719-8649-4853FF2EFBC2}" type="slidenum">
              <a:rPr lang="pl-PL" smtClean="0"/>
              <a:t>‹#›</a:t>
            </a:fld>
            <a:endParaRPr lang="pl-PL" dirty="0"/>
          </a:p>
        </p:txBody>
      </p:sp>
      <p:pic>
        <p:nvPicPr>
          <p:cNvPr id="9" name="Obraz 8">
            <a:extLst>
              <a:ext uri="{FF2B5EF4-FFF2-40B4-BE49-F238E27FC236}">
                <a16:creationId xmlns:a16="http://schemas.microsoft.com/office/drawing/2014/main" id="{40DC163B-D74A-BDB1-9827-F96DD25F660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9735"/>
          <a:stretch/>
        </p:blipFill>
        <p:spPr>
          <a:xfrm>
            <a:off x="838200" y="365125"/>
            <a:ext cx="1209096" cy="1339490"/>
          </a:xfrm>
          <a:prstGeom prst="rect">
            <a:avLst/>
          </a:prstGeom>
        </p:spPr>
      </p:pic>
    </p:spTree>
    <p:extLst>
      <p:ext uri="{BB962C8B-B14F-4D97-AF65-F5344CB8AC3E}">
        <p14:creationId xmlns:p14="http://schemas.microsoft.com/office/powerpoint/2010/main" val="1498070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963084" y="4406901"/>
            <a:ext cx="10363200" cy="1362075"/>
          </a:xfrm>
        </p:spPr>
        <p:txBody>
          <a:bodyPr anchor="t"/>
          <a:lstStyle>
            <a:lvl1pPr algn="l">
              <a:defRPr sz="4000" b="1" cap="all"/>
            </a:lvl1pPr>
          </a:lstStyle>
          <a:p>
            <a:r>
              <a:rPr lang="cs-CZ"/>
              <a:t>Kliknutím lze upravit styl.</a:t>
            </a:r>
          </a:p>
        </p:txBody>
      </p:sp>
      <p:sp>
        <p:nvSpPr>
          <p:cNvPr id="3" name="Zástupný symbol pro text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a:t>Kliknutím lze upravit styly předlohy textu.</a:t>
            </a:r>
          </a:p>
        </p:txBody>
      </p:sp>
    </p:spTree>
    <p:extLst>
      <p:ext uri="{BB962C8B-B14F-4D97-AF65-F5344CB8AC3E}">
        <p14:creationId xmlns:p14="http://schemas.microsoft.com/office/powerpoint/2010/main" val="3296185464"/>
      </p:ext>
    </p:extLst>
  </p:cSld>
  <p:clrMapOvr>
    <a:masterClrMapping/>
  </p:clrMapOvr>
  <p:transition spd="med">
    <p:circl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912285" y="1052514"/>
            <a:ext cx="5369983" cy="51133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485467" y="1052514"/>
            <a:ext cx="5372100" cy="51133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Tree>
    <p:extLst>
      <p:ext uri="{BB962C8B-B14F-4D97-AF65-F5344CB8AC3E}">
        <p14:creationId xmlns:p14="http://schemas.microsoft.com/office/powerpoint/2010/main" val="3764675510"/>
      </p:ext>
    </p:extLst>
  </p:cSld>
  <p:clrMapOvr>
    <a:masterClrMapping/>
  </p:clrMapOvr>
  <p:transition spd="med">
    <p:circl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609600" y="274638"/>
            <a:ext cx="10972800" cy="1143000"/>
          </a:xfrm>
        </p:spPr>
        <p:txBody>
          <a:bodyPr/>
          <a:lstStyle>
            <a:lvl1pPr>
              <a:defRPr/>
            </a:lvl1pPr>
          </a:lstStyle>
          <a:p>
            <a:r>
              <a:rPr lang="cs-CZ"/>
              <a:t>Kliknutím lze upravit styl.</a:t>
            </a:r>
          </a:p>
        </p:txBody>
      </p:sp>
      <p:sp>
        <p:nvSpPr>
          <p:cNvPr id="3" name="Zástupný symbol pro text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Tree>
    <p:extLst>
      <p:ext uri="{BB962C8B-B14F-4D97-AF65-F5344CB8AC3E}">
        <p14:creationId xmlns:p14="http://schemas.microsoft.com/office/powerpoint/2010/main" val="3161453517"/>
      </p:ext>
    </p:extLst>
  </p:cSld>
  <p:clrMapOvr>
    <a:masterClrMapping/>
  </p:clrMapOvr>
  <p:transition spd="med">
    <p:circl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Tree>
    <p:extLst>
      <p:ext uri="{BB962C8B-B14F-4D97-AF65-F5344CB8AC3E}">
        <p14:creationId xmlns:p14="http://schemas.microsoft.com/office/powerpoint/2010/main" val="2127715399"/>
      </p:ext>
    </p:extLst>
  </p:cSld>
  <p:clrMapOvr>
    <a:masterClrMapping/>
  </p:clrMapOvr>
  <p:transition spd="med">
    <p:circl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Tree>
    <p:extLst>
      <p:ext uri="{BB962C8B-B14F-4D97-AF65-F5344CB8AC3E}">
        <p14:creationId xmlns:p14="http://schemas.microsoft.com/office/powerpoint/2010/main" val="53943215"/>
      </p:ext>
    </p:extLst>
  </p:cSld>
  <p:clrMapOvr>
    <a:masterClrMapping/>
  </p:clrMapOvr>
  <p:transition spd="med">
    <p:circl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609601" y="273050"/>
            <a:ext cx="4011084" cy="1162050"/>
          </a:xfrm>
        </p:spPr>
        <p:txBody>
          <a:bodyPr anchor="b"/>
          <a:lstStyle>
            <a:lvl1pPr algn="l">
              <a:defRPr sz="2000" b="1"/>
            </a:lvl1pPr>
          </a:lstStyle>
          <a:p>
            <a:r>
              <a:rPr lang="cs-CZ"/>
              <a:t>Kliknutím lze upravit styl.</a:t>
            </a:r>
          </a:p>
        </p:txBody>
      </p:sp>
      <p:sp>
        <p:nvSpPr>
          <p:cNvPr id="3" name="Zástupný symbol pro obsah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Tree>
    <p:extLst>
      <p:ext uri="{BB962C8B-B14F-4D97-AF65-F5344CB8AC3E}">
        <p14:creationId xmlns:p14="http://schemas.microsoft.com/office/powerpoint/2010/main" val="331987362"/>
      </p:ext>
    </p:extLst>
  </p:cSld>
  <p:clrMapOvr>
    <a:masterClrMapping/>
  </p:clrMapOvr>
  <p:transition spd="med">
    <p:circl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2389717" y="4800600"/>
            <a:ext cx="7315200" cy="566738"/>
          </a:xfrm>
        </p:spPr>
        <p:txBody>
          <a:bodyPr anchor="b"/>
          <a:lstStyle>
            <a:lvl1pPr algn="l">
              <a:defRPr sz="2000" b="1"/>
            </a:lvl1pPr>
          </a:lstStyle>
          <a:p>
            <a:r>
              <a:rPr lang="cs-CZ"/>
              <a:t>Kliknutím lze upravit styl.</a:t>
            </a:r>
          </a:p>
        </p:txBody>
      </p:sp>
      <p:sp>
        <p:nvSpPr>
          <p:cNvPr id="3" name="Zástupný symbol pro obrázek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a:p>
        </p:txBody>
      </p:sp>
      <p:sp>
        <p:nvSpPr>
          <p:cNvPr id="4" name="Zástupný symbol pro text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Tree>
    <p:extLst>
      <p:ext uri="{BB962C8B-B14F-4D97-AF65-F5344CB8AC3E}">
        <p14:creationId xmlns:p14="http://schemas.microsoft.com/office/powerpoint/2010/main" val="1021789850"/>
      </p:ext>
    </p:extLst>
  </p:cSld>
  <p:clrMapOvr>
    <a:masterClrMapping/>
  </p:clrMapOvr>
  <p:transition spd="med">
    <p:circl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1027" name="Rectangle 3">
            <a:extLst>
              <a:ext uri="{FF2B5EF4-FFF2-40B4-BE49-F238E27FC236}">
                <a16:creationId xmlns:a16="http://schemas.microsoft.com/office/drawing/2014/main" id="{A9986360-FFB2-4F10-B199-687B24D9D8E7}"/>
              </a:ext>
            </a:extLst>
          </p:cNvPr>
          <p:cNvSpPr>
            <a:spLocks noGrp="1" noChangeArrowheads="1"/>
          </p:cNvSpPr>
          <p:nvPr>
            <p:ph type="body" idx="1"/>
          </p:nvPr>
        </p:nvSpPr>
        <p:spPr bwMode="auto">
          <a:xfrm>
            <a:off x="364974" y="819987"/>
            <a:ext cx="11578482" cy="5409152"/>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cs-CZ" altLang="cs-CZ" dirty="0"/>
              <a:t>Klepnutím lze upravit styly předlohy textu</a:t>
            </a:r>
          </a:p>
          <a:p>
            <a:pPr lvl="1"/>
            <a:r>
              <a:rPr lang="cs-CZ" altLang="cs-CZ" dirty="0"/>
              <a:t>Druhá úroveň</a:t>
            </a:r>
          </a:p>
          <a:p>
            <a:pPr lvl="2"/>
            <a:r>
              <a:rPr lang="cs-CZ" altLang="cs-CZ" dirty="0"/>
              <a:t>Třetí úroveň</a:t>
            </a:r>
          </a:p>
        </p:txBody>
      </p:sp>
      <p:sp>
        <p:nvSpPr>
          <p:cNvPr id="1028" name="Rectangle 2">
            <a:extLst>
              <a:ext uri="{FF2B5EF4-FFF2-40B4-BE49-F238E27FC236}">
                <a16:creationId xmlns:a16="http://schemas.microsoft.com/office/drawing/2014/main" id="{773FD0B0-BF98-4DC9-8C5D-7F19B08B9A9E}"/>
              </a:ext>
            </a:extLst>
          </p:cNvPr>
          <p:cNvSpPr>
            <a:spLocks noGrp="1" noChangeArrowheads="1"/>
          </p:cNvSpPr>
          <p:nvPr>
            <p:ph type="title"/>
          </p:nvPr>
        </p:nvSpPr>
        <p:spPr bwMode="auto">
          <a:xfrm>
            <a:off x="1055440" y="115889"/>
            <a:ext cx="10802127" cy="6365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cs-CZ" altLang="cs-CZ"/>
              <a:t>Klepnutím lze upravit styl předlohy nadpisů.</a:t>
            </a:r>
          </a:p>
        </p:txBody>
      </p:sp>
      <p:sp>
        <p:nvSpPr>
          <p:cNvPr id="1033" name="Text Box 23">
            <a:extLst>
              <a:ext uri="{FF2B5EF4-FFF2-40B4-BE49-F238E27FC236}">
                <a16:creationId xmlns:a16="http://schemas.microsoft.com/office/drawing/2014/main" id="{2060D63C-D9CE-4DA4-8C95-03185336D9DC}"/>
              </a:ext>
            </a:extLst>
          </p:cNvPr>
          <p:cNvSpPr txBox="1">
            <a:spLocks noChangeArrowheads="1"/>
          </p:cNvSpPr>
          <p:nvPr userDrawn="1"/>
        </p:nvSpPr>
        <p:spPr bwMode="auto">
          <a:xfrm>
            <a:off x="2079020" y="6585232"/>
            <a:ext cx="80645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200" b="1">
                <a:solidFill>
                  <a:srgbClr val="FF0000"/>
                </a:solidFill>
                <a:latin typeface="Arial" panose="020B0604020202020204" pitchFamily="34" charset="0"/>
              </a:defRPr>
            </a:lvl1pPr>
            <a:lvl2pPr marL="742950" indent="-285750" eaLnBrk="0" hangingPunct="0">
              <a:defRPr sz="1200" b="1">
                <a:solidFill>
                  <a:srgbClr val="FF0000"/>
                </a:solidFill>
                <a:latin typeface="Arial" panose="020B0604020202020204" pitchFamily="34" charset="0"/>
              </a:defRPr>
            </a:lvl2pPr>
            <a:lvl3pPr marL="1143000" indent="-228600" eaLnBrk="0" hangingPunct="0">
              <a:defRPr sz="1200" b="1">
                <a:solidFill>
                  <a:srgbClr val="FF0000"/>
                </a:solidFill>
                <a:latin typeface="Arial" panose="020B0604020202020204" pitchFamily="34" charset="0"/>
              </a:defRPr>
            </a:lvl3pPr>
            <a:lvl4pPr marL="1600200" indent="-228600" eaLnBrk="0" hangingPunct="0">
              <a:defRPr sz="1200" b="1">
                <a:solidFill>
                  <a:srgbClr val="FF0000"/>
                </a:solidFill>
                <a:latin typeface="Arial" panose="020B0604020202020204" pitchFamily="34" charset="0"/>
              </a:defRPr>
            </a:lvl4pPr>
            <a:lvl5pPr marL="2057400" indent="-228600" eaLnBrk="0" hangingPunct="0">
              <a:defRPr sz="1200" b="1">
                <a:solidFill>
                  <a:srgbClr val="FF0000"/>
                </a:solidFill>
                <a:latin typeface="Arial" panose="020B0604020202020204" pitchFamily="34" charset="0"/>
              </a:defRPr>
            </a:lvl5pPr>
            <a:lvl6pPr marL="2514600" indent="-228600" algn="ctr" eaLnBrk="0" fontAlgn="base" hangingPunct="0">
              <a:lnSpc>
                <a:spcPct val="80000"/>
              </a:lnSpc>
              <a:spcBef>
                <a:spcPct val="50000"/>
              </a:spcBef>
              <a:spcAft>
                <a:spcPct val="0"/>
              </a:spcAft>
              <a:defRPr sz="1200" b="1">
                <a:solidFill>
                  <a:srgbClr val="FF0000"/>
                </a:solidFill>
                <a:latin typeface="Arial" panose="020B0604020202020204" pitchFamily="34" charset="0"/>
              </a:defRPr>
            </a:lvl6pPr>
            <a:lvl7pPr marL="2971800" indent="-228600" algn="ctr" eaLnBrk="0" fontAlgn="base" hangingPunct="0">
              <a:lnSpc>
                <a:spcPct val="80000"/>
              </a:lnSpc>
              <a:spcBef>
                <a:spcPct val="50000"/>
              </a:spcBef>
              <a:spcAft>
                <a:spcPct val="0"/>
              </a:spcAft>
              <a:defRPr sz="1200" b="1">
                <a:solidFill>
                  <a:srgbClr val="FF0000"/>
                </a:solidFill>
                <a:latin typeface="Arial" panose="020B0604020202020204" pitchFamily="34" charset="0"/>
              </a:defRPr>
            </a:lvl7pPr>
            <a:lvl8pPr marL="3429000" indent="-228600" algn="ctr" eaLnBrk="0" fontAlgn="base" hangingPunct="0">
              <a:lnSpc>
                <a:spcPct val="80000"/>
              </a:lnSpc>
              <a:spcBef>
                <a:spcPct val="50000"/>
              </a:spcBef>
              <a:spcAft>
                <a:spcPct val="0"/>
              </a:spcAft>
              <a:defRPr sz="1200" b="1">
                <a:solidFill>
                  <a:srgbClr val="FF0000"/>
                </a:solidFill>
                <a:latin typeface="Arial" panose="020B0604020202020204" pitchFamily="34" charset="0"/>
              </a:defRPr>
            </a:lvl8pPr>
            <a:lvl9pPr marL="3886200" indent="-228600" algn="ctr" eaLnBrk="0" fontAlgn="base" hangingPunct="0">
              <a:lnSpc>
                <a:spcPct val="80000"/>
              </a:lnSpc>
              <a:spcBef>
                <a:spcPct val="50000"/>
              </a:spcBef>
              <a:spcAft>
                <a:spcPct val="0"/>
              </a:spcAft>
              <a:defRPr sz="1200" b="1">
                <a:solidFill>
                  <a:srgbClr val="FF0000"/>
                </a:solidFill>
                <a:latin typeface="Arial" panose="020B0604020202020204" pitchFamily="34" charset="0"/>
              </a:defRPr>
            </a:lvl9pPr>
          </a:lstStyle>
          <a:p>
            <a:pPr algn="ctr" eaLnBrk="1" hangingPunct="1">
              <a:spcBef>
                <a:spcPct val="50000"/>
              </a:spcBef>
              <a:defRPr/>
            </a:pPr>
            <a:r>
              <a:rPr lang="cs-CZ" altLang="cs-CZ" sz="1000" dirty="0">
                <a:solidFill>
                  <a:srgbClr val="0066FF"/>
                </a:solidFill>
              </a:rPr>
              <a:t>Ing. Radomír Kaňa, Ph.D.</a:t>
            </a:r>
          </a:p>
        </p:txBody>
      </p:sp>
      <p:pic>
        <p:nvPicPr>
          <p:cNvPr id="4" name="Obrázek 3">
            <a:extLst>
              <a:ext uri="{FF2B5EF4-FFF2-40B4-BE49-F238E27FC236}">
                <a16:creationId xmlns:a16="http://schemas.microsoft.com/office/drawing/2014/main" id="{C10CDBEF-881A-44CA-B4BC-CA793539EBC1}"/>
              </a:ext>
            </a:extLst>
          </p:cNvPr>
          <p:cNvPicPr>
            <a:picLocks noChangeAspect="1"/>
          </p:cNvPicPr>
          <p:nvPr userDrawn="1"/>
        </p:nvPicPr>
        <p:blipFill>
          <a:blip r:embed="rId13">
            <a:lum bright="70000" contrast="-70000"/>
            <a:extLst>
              <a:ext uri="{BEBA8EAE-BF5A-486C-A8C5-ECC9F3942E4B}">
                <a14:imgProps xmlns:a14="http://schemas.microsoft.com/office/drawing/2010/main">
                  <a14:imgLayer r:embed="rId14">
                    <a14:imgEffect>
                      <a14:colorTemperature colorTemp="11500"/>
                    </a14:imgEffect>
                    <a14:imgEffect>
                      <a14:saturation sat="0"/>
                    </a14:imgEffect>
                    <a14:imgEffect>
                      <a14:brightnessContrast bright="-66000" contrast="-38000"/>
                    </a14:imgEffect>
                  </a14:imgLayer>
                </a14:imgProps>
              </a:ext>
            </a:extLst>
          </a:blip>
          <a:stretch>
            <a:fillRect/>
          </a:stretch>
        </p:blipFill>
        <p:spPr>
          <a:xfrm>
            <a:off x="364974" y="843449"/>
            <a:ext cx="11578482" cy="5453205"/>
          </a:xfrm>
          <a:prstGeom prst="rect">
            <a:avLst/>
          </a:prstGeom>
          <a:ln>
            <a:solidFill>
              <a:schemeClr val="accent3">
                <a:lumMod val="95000"/>
              </a:schemeClr>
            </a:solidFill>
          </a:ln>
        </p:spPr>
      </p:pic>
      <p:pic>
        <p:nvPicPr>
          <p:cNvPr id="2" name="Obrázek 1">
            <a:extLst>
              <a:ext uri="{FF2B5EF4-FFF2-40B4-BE49-F238E27FC236}">
                <a16:creationId xmlns:a16="http://schemas.microsoft.com/office/drawing/2014/main" id="{6551AF72-4A30-495B-8458-7875921B4602}"/>
              </a:ext>
            </a:extLst>
          </p:cNvPr>
          <p:cNvPicPr>
            <a:picLocks noChangeAspect="1"/>
          </p:cNvPicPr>
          <p:nvPr userDrawn="1"/>
        </p:nvPicPr>
        <p:blipFill>
          <a:blip r:embed="rId15"/>
          <a:stretch>
            <a:fillRect/>
          </a:stretch>
        </p:blipFill>
        <p:spPr>
          <a:xfrm>
            <a:off x="-818" y="9149"/>
            <a:ext cx="731583" cy="810838"/>
          </a:xfrm>
          <a:prstGeom prst="rect">
            <a:avLst/>
          </a:prstGeom>
        </p:spPr>
      </p:pic>
    </p:spTree>
  </p:cSld>
  <p:clrMap bg1="lt1" tx1="dk1" bg2="lt2" tx2="dk2" accent1="accent1" accent2="accent2" accent3="accent3" accent4="accent4" accent5="accent5" accent6="accent6" hlink="hlink" folHlink="folHlink"/>
  <p:sldLayoutIdLst>
    <p:sldLayoutId id="2147483805"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Lst>
  <p:transition spd="med">
    <p:circle/>
  </p:transition>
  <p:hf hdr="0" ftr="0" dt="0"/>
  <p:txStyles>
    <p:titleStyle>
      <a:lvl1pPr algn="ctr" rtl="0" eaLnBrk="0" fontAlgn="base" hangingPunct="0">
        <a:spcBef>
          <a:spcPct val="0"/>
        </a:spcBef>
        <a:spcAft>
          <a:spcPct val="0"/>
        </a:spcAft>
        <a:defRPr sz="2800" b="1">
          <a:solidFill>
            <a:srgbClr val="0066FF"/>
          </a:solidFill>
          <a:latin typeface="+mj-lt"/>
          <a:ea typeface="+mj-ea"/>
          <a:cs typeface="+mj-cs"/>
        </a:defRPr>
      </a:lvl1pPr>
      <a:lvl2pPr algn="ctr" rtl="0" eaLnBrk="0" fontAlgn="base" hangingPunct="0">
        <a:spcBef>
          <a:spcPct val="0"/>
        </a:spcBef>
        <a:spcAft>
          <a:spcPct val="0"/>
        </a:spcAft>
        <a:defRPr sz="2800" b="1">
          <a:solidFill>
            <a:srgbClr val="0066FF"/>
          </a:solidFill>
          <a:latin typeface="Arial" charset="0"/>
        </a:defRPr>
      </a:lvl2pPr>
      <a:lvl3pPr algn="ctr" rtl="0" eaLnBrk="0" fontAlgn="base" hangingPunct="0">
        <a:spcBef>
          <a:spcPct val="0"/>
        </a:spcBef>
        <a:spcAft>
          <a:spcPct val="0"/>
        </a:spcAft>
        <a:defRPr sz="2800" b="1">
          <a:solidFill>
            <a:srgbClr val="0066FF"/>
          </a:solidFill>
          <a:latin typeface="Arial" charset="0"/>
        </a:defRPr>
      </a:lvl3pPr>
      <a:lvl4pPr algn="ctr" rtl="0" eaLnBrk="0" fontAlgn="base" hangingPunct="0">
        <a:spcBef>
          <a:spcPct val="0"/>
        </a:spcBef>
        <a:spcAft>
          <a:spcPct val="0"/>
        </a:spcAft>
        <a:defRPr sz="2800" b="1">
          <a:solidFill>
            <a:srgbClr val="0066FF"/>
          </a:solidFill>
          <a:latin typeface="Arial" charset="0"/>
        </a:defRPr>
      </a:lvl4pPr>
      <a:lvl5pPr algn="ctr" rtl="0" eaLnBrk="0" fontAlgn="base" hangingPunct="0">
        <a:spcBef>
          <a:spcPct val="0"/>
        </a:spcBef>
        <a:spcAft>
          <a:spcPct val="0"/>
        </a:spcAft>
        <a:defRPr sz="2800" b="1">
          <a:solidFill>
            <a:srgbClr val="0066FF"/>
          </a:solidFill>
          <a:latin typeface="Arial" charset="0"/>
        </a:defRPr>
      </a:lvl5pPr>
      <a:lvl6pPr marL="457200" algn="ctr" rtl="0" fontAlgn="base">
        <a:spcBef>
          <a:spcPct val="0"/>
        </a:spcBef>
        <a:spcAft>
          <a:spcPct val="0"/>
        </a:spcAft>
        <a:defRPr sz="2800" b="1">
          <a:solidFill>
            <a:srgbClr val="0066FF"/>
          </a:solidFill>
          <a:latin typeface="Arial" charset="0"/>
        </a:defRPr>
      </a:lvl6pPr>
      <a:lvl7pPr marL="914400" algn="ctr" rtl="0" fontAlgn="base">
        <a:spcBef>
          <a:spcPct val="0"/>
        </a:spcBef>
        <a:spcAft>
          <a:spcPct val="0"/>
        </a:spcAft>
        <a:defRPr sz="2800" b="1">
          <a:solidFill>
            <a:srgbClr val="0066FF"/>
          </a:solidFill>
          <a:latin typeface="Arial" charset="0"/>
        </a:defRPr>
      </a:lvl7pPr>
      <a:lvl8pPr marL="1371600" algn="ctr" rtl="0" fontAlgn="base">
        <a:spcBef>
          <a:spcPct val="0"/>
        </a:spcBef>
        <a:spcAft>
          <a:spcPct val="0"/>
        </a:spcAft>
        <a:defRPr sz="2800" b="1">
          <a:solidFill>
            <a:srgbClr val="0066FF"/>
          </a:solidFill>
          <a:latin typeface="Arial" charset="0"/>
        </a:defRPr>
      </a:lvl8pPr>
      <a:lvl9pPr marL="1828800" algn="ctr" rtl="0" fontAlgn="base">
        <a:spcBef>
          <a:spcPct val="0"/>
        </a:spcBef>
        <a:spcAft>
          <a:spcPct val="0"/>
        </a:spcAft>
        <a:defRPr sz="2800" b="1">
          <a:solidFill>
            <a:srgbClr val="0066FF"/>
          </a:solidFill>
          <a:latin typeface="Arial" charset="0"/>
        </a:defRPr>
      </a:lvl9pPr>
    </p:titleStyle>
    <p:bodyStyle>
      <a:lvl1pPr marL="342900" indent="-342900" algn="l" rtl="0" eaLnBrk="0" fontAlgn="base" hangingPunct="0">
        <a:spcBef>
          <a:spcPct val="50000"/>
        </a:spcBef>
        <a:spcAft>
          <a:spcPct val="0"/>
        </a:spcAft>
        <a:buFont typeface="Wingdings" panose="05000000000000000000" pitchFamily="2" charset="2"/>
        <a:buChar char="§"/>
        <a:defRPr sz="3200">
          <a:solidFill>
            <a:srgbClr val="FF0000"/>
          </a:solidFill>
          <a:latin typeface="+mn-lt"/>
          <a:ea typeface="+mn-ea"/>
          <a:cs typeface="+mn-cs"/>
        </a:defRPr>
      </a:lvl1pPr>
      <a:lvl2pPr marL="742950" indent="-285750" algn="l" rtl="0" eaLnBrk="0" fontAlgn="base" hangingPunct="0">
        <a:spcBef>
          <a:spcPct val="50000"/>
        </a:spcBef>
        <a:spcAft>
          <a:spcPct val="0"/>
        </a:spcAft>
        <a:buChar char="–"/>
        <a:defRPr sz="2400" b="1">
          <a:solidFill>
            <a:schemeClr val="tx1"/>
          </a:solidFill>
          <a:latin typeface="+mn-lt"/>
        </a:defRPr>
      </a:lvl2pPr>
      <a:lvl3pPr marL="1143000" indent="-228600" algn="l" rtl="0" eaLnBrk="0" fontAlgn="base" hangingPunct="0">
        <a:spcBef>
          <a:spcPct val="50000"/>
        </a:spcBef>
        <a:spcAft>
          <a:spcPct val="0"/>
        </a:spcAft>
        <a:buChar char="•"/>
        <a:defRPr sz="2000">
          <a:solidFill>
            <a:schemeClr val="tx1"/>
          </a:solidFill>
          <a:latin typeface="+mn-lt"/>
        </a:defRPr>
      </a:lvl3pPr>
      <a:lvl4pPr marL="1600200" indent="-228600" algn="l" rtl="0" eaLnBrk="0" fontAlgn="base" hangingPunct="0">
        <a:spcBef>
          <a:spcPct val="50000"/>
        </a:spcBef>
        <a:spcAft>
          <a:spcPct val="0"/>
        </a:spcAft>
        <a:buChar char="–"/>
        <a:defRPr sz="2000">
          <a:solidFill>
            <a:schemeClr val="tx1"/>
          </a:solidFill>
          <a:latin typeface="+mn-lt"/>
        </a:defRPr>
      </a:lvl4pPr>
      <a:lvl5pPr marL="2057400" indent="-228600" algn="l" rtl="0" eaLnBrk="0" fontAlgn="base" hangingPunct="0">
        <a:spcBef>
          <a:spcPct val="50000"/>
        </a:spcBef>
        <a:spcAft>
          <a:spcPct val="0"/>
        </a:spcAft>
        <a:buChar char="»"/>
        <a:defRPr sz="2000">
          <a:solidFill>
            <a:schemeClr val="tx1"/>
          </a:solidFill>
          <a:latin typeface="+mn-lt"/>
        </a:defRPr>
      </a:lvl5pPr>
      <a:lvl6pPr marL="2514600" indent="-228600" algn="l" rtl="0" fontAlgn="base">
        <a:spcBef>
          <a:spcPct val="50000"/>
        </a:spcBef>
        <a:spcAft>
          <a:spcPct val="0"/>
        </a:spcAft>
        <a:buChar char="»"/>
        <a:defRPr sz="2000">
          <a:solidFill>
            <a:schemeClr val="tx1"/>
          </a:solidFill>
          <a:latin typeface="+mn-lt"/>
        </a:defRPr>
      </a:lvl6pPr>
      <a:lvl7pPr marL="2971800" indent="-228600" algn="l" rtl="0" fontAlgn="base">
        <a:spcBef>
          <a:spcPct val="50000"/>
        </a:spcBef>
        <a:spcAft>
          <a:spcPct val="0"/>
        </a:spcAft>
        <a:buChar char="»"/>
        <a:defRPr sz="2000">
          <a:solidFill>
            <a:schemeClr val="tx1"/>
          </a:solidFill>
          <a:latin typeface="+mn-lt"/>
        </a:defRPr>
      </a:lvl7pPr>
      <a:lvl8pPr marL="3429000" indent="-228600" algn="l" rtl="0" fontAlgn="base">
        <a:spcBef>
          <a:spcPct val="50000"/>
        </a:spcBef>
        <a:spcAft>
          <a:spcPct val="0"/>
        </a:spcAft>
        <a:buChar char="»"/>
        <a:defRPr sz="2000">
          <a:solidFill>
            <a:schemeClr val="tx1"/>
          </a:solidFill>
          <a:latin typeface="+mn-lt"/>
        </a:defRPr>
      </a:lvl8pPr>
      <a:lvl9pPr marL="3886200" indent="-228600" algn="l" rtl="0" fontAlgn="base">
        <a:spcBef>
          <a:spcPct val="50000"/>
        </a:spcBef>
        <a:spcAft>
          <a:spcPct val="0"/>
        </a:spcAft>
        <a:buChar char="»"/>
        <a:defRPr sz="20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429997D2-196C-ABF9-33DB-940C24D6F53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dirty="0"/>
              <a:t>Kliknij, aby edytować styl</a:t>
            </a:r>
          </a:p>
        </p:txBody>
      </p:sp>
      <p:sp>
        <p:nvSpPr>
          <p:cNvPr id="3" name="Symbol zastępczy tekstu 2">
            <a:extLst>
              <a:ext uri="{FF2B5EF4-FFF2-40B4-BE49-F238E27FC236}">
                <a16:creationId xmlns:a16="http://schemas.microsoft.com/office/drawing/2014/main" id="{24F2B9DD-F1FA-BE32-113A-EB9268076A6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4" name="Symbol zastępczy daty 3">
            <a:extLst>
              <a:ext uri="{FF2B5EF4-FFF2-40B4-BE49-F238E27FC236}">
                <a16:creationId xmlns:a16="http://schemas.microsoft.com/office/drawing/2014/main" id="{56562443-1DDD-7E25-1F15-DE0F61D461B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Open Sans" pitchFamily="2" charset="0"/>
                <a:ea typeface="Open Sans" pitchFamily="2" charset="0"/>
                <a:cs typeface="Open Sans" pitchFamily="2" charset="0"/>
              </a:defRPr>
            </a:lvl1pPr>
          </a:lstStyle>
          <a:p>
            <a:fld id="{C25C8156-7E50-46F3-BC89-2E198AC72F42}" type="datetimeFigureOut">
              <a:rPr lang="pl-PL" smtClean="0"/>
              <a:pPr/>
              <a:t>25.03.2023</a:t>
            </a:fld>
            <a:endParaRPr lang="pl-PL" dirty="0"/>
          </a:p>
        </p:txBody>
      </p:sp>
      <p:sp>
        <p:nvSpPr>
          <p:cNvPr id="5" name="Symbol zastępczy stopki 4">
            <a:extLst>
              <a:ext uri="{FF2B5EF4-FFF2-40B4-BE49-F238E27FC236}">
                <a16:creationId xmlns:a16="http://schemas.microsoft.com/office/drawing/2014/main" id="{0CEF185E-3E4D-2B6B-E905-4B99D3F9BCE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Open Sans" pitchFamily="2" charset="0"/>
                <a:ea typeface="Open Sans" pitchFamily="2" charset="0"/>
                <a:cs typeface="Open Sans" pitchFamily="2" charset="0"/>
              </a:defRPr>
            </a:lvl1pPr>
          </a:lstStyle>
          <a:p>
            <a:endParaRPr lang="pl-PL" dirty="0"/>
          </a:p>
        </p:txBody>
      </p:sp>
      <p:sp>
        <p:nvSpPr>
          <p:cNvPr id="6" name="Symbol zastępczy numeru slajdu 5">
            <a:extLst>
              <a:ext uri="{FF2B5EF4-FFF2-40B4-BE49-F238E27FC236}">
                <a16:creationId xmlns:a16="http://schemas.microsoft.com/office/drawing/2014/main" id="{7CBA44EF-303C-99E4-F5E2-31D569FCEF5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Open Sans" pitchFamily="2" charset="0"/>
                <a:ea typeface="Open Sans" pitchFamily="2" charset="0"/>
                <a:cs typeface="Open Sans" pitchFamily="2" charset="0"/>
              </a:defRPr>
            </a:lvl1pPr>
          </a:lstStyle>
          <a:p>
            <a:fld id="{7E4A71B4-A36E-4719-8649-4853FF2EFBC2}" type="slidenum">
              <a:rPr lang="pl-PL" smtClean="0"/>
              <a:pPr/>
              <a:t>‹#›</a:t>
            </a:fld>
            <a:endParaRPr lang="pl-PL" dirty="0"/>
          </a:p>
        </p:txBody>
      </p:sp>
    </p:spTree>
    <p:extLst>
      <p:ext uri="{BB962C8B-B14F-4D97-AF65-F5344CB8AC3E}">
        <p14:creationId xmlns:p14="http://schemas.microsoft.com/office/powerpoint/2010/main" val="627872707"/>
      </p:ext>
    </p:extLst>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Lst>
  <p:txStyles>
    <p:titleStyle>
      <a:lvl1pPr algn="l" defTabSz="914400" rtl="0" eaLnBrk="1" latinLnBrk="0" hangingPunct="1">
        <a:lnSpc>
          <a:spcPct val="90000"/>
        </a:lnSpc>
        <a:spcBef>
          <a:spcPct val="0"/>
        </a:spcBef>
        <a:buNone/>
        <a:defRPr sz="4400" kern="1200">
          <a:solidFill>
            <a:schemeClr val="tx1"/>
          </a:solidFill>
          <a:latin typeface="Yanone Kaffeesatz" pitchFamily="2" charset="-18"/>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pitchFamily="2" charset="0"/>
          <a:ea typeface="Open Sans" pitchFamily="2" charset="0"/>
          <a:cs typeface="Open Sans"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itchFamily="2" charset="0"/>
          <a:ea typeface="Open Sans" pitchFamily="2" charset="0"/>
          <a:cs typeface="Open Sans"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itchFamily="2" charset="0"/>
          <a:ea typeface="Open Sans" pitchFamily="2" charset="0"/>
          <a:cs typeface="Open Sans"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907066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6E890F7-0B93-4261-BD7A-46334EB70DFF}"/>
              </a:ext>
            </a:extLst>
          </p:cNvPr>
          <p:cNvSpPr>
            <a:spLocks noGrp="1"/>
          </p:cNvSpPr>
          <p:nvPr>
            <p:ph type="title"/>
          </p:nvPr>
        </p:nvSpPr>
        <p:spPr/>
        <p:txBody>
          <a:bodyPr/>
          <a:lstStyle/>
          <a:p>
            <a:pPr>
              <a:defRPr/>
            </a:pPr>
            <a:r>
              <a:rPr lang="en-US" dirty="0">
                <a:effectLst>
                  <a:outerShdw blurRad="38100" dist="38100" dir="2700000" algn="tl">
                    <a:srgbClr val="000000">
                      <a:alpha val="43137"/>
                    </a:srgbClr>
                  </a:outerShdw>
                </a:effectLst>
              </a:rPr>
              <a:t>AMENDMENTS MADE TO THE </a:t>
            </a:r>
            <a:r>
              <a:rPr lang="cs-CZ" dirty="0">
                <a:effectLst>
                  <a:outerShdw blurRad="38100" dist="38100" dir="2700000" algn="tl">
                    <a:srgbClr val="000000">
                      <a:alpha val="43137"/>
                    </a:srgbClr>
                  </a:outerShdw>
                </a:effectLst>
              </a:rPr>
              <a:t>TREATY OF ROME</a:t>
            </a:r>
            <a:endParaRPr lang="cs-CZ" dirty="0"/>
          </a:p>
        </p:txBody>
      </p:sp>
      <p:sp>
        <p:nvSpPr>
          <p:cNvPr id="3" name="Zástupný symbol pro obsah 2">
            <a:extLst>
              <a:ext uri="{FF2B5EF4-FFF2-40B4-BE49-F238E27FC236}">
                <a16:creationId xmlns:a16="http://schemas.microsoft.com/office/drawing/2014/main" id="{8DA632B4-0336-4D41-B5D5-0E3FDFEFEC23}"/>
              </a:ext>
            </a:extLst>
          </p:cNvPr>
          <p:cNvSpPr>
            <a:spLocks noGrp="1"/>
          </p:cNvSpPr>
          <p:nvPr>
            <p:ph idx="1"/>
          </p:nvPr>
        </p:nvSpPr>
        <p:spPr/>
        <p:txBody>
          <a:bodyPr/>
          <a:lstStyle/>
          <a:p>
            <a:pPr marL="0" indent="0">
              <a:buNone/>
              <a:defRPr/>
            </a:pPr>
            <a:r>
              <a:rPr lang="en-US" b="1" dirty="0">
                <a:solidFill>
                  <a:schemeClr val="tx1"/>
                </a:solidFill>
                <a:effectLst>
                  <a:outerShdw blurRad="38100" dist="38100" dir="2700000" algn="tl">
                    <a:srgbClr val="000000">
                      <a:alpha val="43137"/>
                    </a:srgbClr>
                  </a:outerShdw>
                </a:effectLst>
              </a:rPr>
              <a:t>Treaty on Greenland (1984)</a:t>
            </a:r>
            <a:r>
              <a:rPr lang="en-US" dirty="0">
                <a:solidFill>
                  <a:schemeClr val="tx1"/>
                </a:solidFill>
                <a:effectLst>
                  <a:outerShdw blurRad="38100" dist="38100" dir="2700000" algn="tl">
                    <a:srgbClr val="000000">
                      <a:alpha val="43137"/>
                    </a:srgbClr>
                  </a:outerShdw>
                </a:effectLst>
              </a:rPr>
              <a:t> </a:t>
            </a:r>
            <a:br>
              <a:rPr lang="en-US" dirty="0">
                <a:effectLst>
                  <a:outerShdw blurRad="38100" dist="38100" dir="2700000" algn="tl">
                    <a:srgbClr val="000000">
                      <a:alpha val="43137"/>
                    </a:srgbClr>
                  </a:outerShdw>
                </a:effectLst>
              </a:rPr>
            </a:br>
            <a:r>
              <a:rPr lang="en-US" dirty="0">
                <a:effectLst>
                  <a:outerShdw blurRad="38100" dist="38100" dir="2700000" algn="tl">
                    <a:srgbClr val="000000">
                      <a:alpha val="43137"/>
                    </a:srgbClr>
                  </a:outerShdw>
                </a:effectLst>
              </a:rPr>
              <a:t>This Treaty meant that the Treaties would no longer apply to Greenland and established special relations between the European Community and Greenland </a:t>
            </a:r>
            <a:r>
              <a:rPr lang="en-US" dirty="0" err="1">
                <a:effectLst>
                  <a:outerShdw blurRad="38100" dist="38100" dir="2700000" algn="tl">
                    <a:srgbClr val="000000">
                      <a:alpha val="43137"/>
                    </a:srgbClr>
                  </a:outerShdw>
                </a:effectLst>
              </a:rPr>
              <a:t>modelled</a:t>
            </a:r>
            <a:r>
              <a:rPr lang="en-US" dirty="0">
                <a:effectLst>
                  <a:outerShdw blurRad="38100" dist="38100" dir="2700000" algn="tl">
                    <a:srgbClr val="000000">
                      <a:alpha val="43137"/>
                    </a:srgbClr>
                  </a:outerShdw>
                </a:effectLst>
              </a:rPr>
              <a:t> on the rules which applied to overseas territories.</a:t>
            </a:r>
            <a:endParaRPr lang="cs-CZ" dirty="0">
              <a:effectLst>
                <a:outerShdw blurRad="38100" dist="38100" dir="2700000" algn="tl">
                  <a:srgbClr val="000000">
                    <a:alpha val="43137"/>
                  </a:srgbClr>
                </a:outerShdw>
              </a:effectLst>
            </a:endParaRPr>
          </a:p>
          <a:p>
            <a:pPr marL="0" indent="0">
              <a:buNone/>
              <a:defRPr/>
            </a:pPr>
            <a:r>
              <a:rPr lang="cs-CZ" b="1" dirty="0">
                <a:solidFill>
                  <a:schemeClr val="tx1"/>
                </a:solidFill>
                <a:effectLst>
                  <a:outerShdw blurRad="38100" dist="38100" dir="2700000" algn="tl">
                    <a:srgbClr val="000000">
                      <a:alpha val="43137"/>
                    </a:srgbClr>
                  </a:outerShdw>
                </a:effectLst>
                <a:highlight>
                  <a:srgbClr val="FFFF00"/>
                </a:highlight>
              </a:rPr>
              <a:t>Single </a:t>
            </a:r>
            <a:r>
              <a:rPr lang="cs-CZ" b="1" dirty="0" err="1">
                <a:solidFill>
                  <a:schemeClr val="tx1"/>
                </a:solidFill>
                <a:effectLst>
                  <a:outerShdw blurRad="38100" dist="38100" dir="2700000" algn="tl">
                    <a:srgbClr val="000000">
                      <a:alpha val="43137"/>
                    </a:srgbClr>
                  </a:outerShdw>
                </a:effectLst>
                <a:highlight>
                  <a:srgbClr val="FFFF00"/>
                </a:highlight>
              </a:rPr>
              <a:t>European</a:t>
            </a:r>
            <a:r>
              <a:rPr lang="cs-CZ" b="1" dirty="0">
                <a:solidFill>
                  <a:schemeClr val="tx1"/>
                </a:solidFill>
                <a:effectLst>
                  <a:outerShdw blurRad="38100" dist="38100" dir="2700000" algn="tl">
                    <a:srgbClr val="000000">
                      <a:alpha val="43137"/>
                    </a:srgbClr>
                  </a:outerShdw>
                </a:effectLst>
                <a:highlight>
                  <a:srgbClr val="FFFF00"/>
                </a:highlight>
              </a:rPr>
              <a:t> </a:t>
            </a:r>
            <a:r>
              <a:rPr lang="cs-CZ" b="1" dirty="0" err="1">
                <a:solidFill>
                  <a:schemeClr val="tx1"/>
                </a:solidFill>
                <a:effectLst>
                  <a:outerShdw blurRad="38100" dist="38100" dir="2700000" algn="tl">
                    <a:srgbClr val="000000">
                      <a:alpha val="43137"/>
                    </a:srgbClr>
                  </a:outerShdw>
                </a:effectLst>
                <a:highlight>
                  <a:srgbClr val="FFFF00"/>
                </a:highlight>
              </a:rPr>
              <a:t>Act</a:t>
            </a:r>
            <a:r>
              <a:rPr lang="cs-CZ" b="1" dirty="0">
                <a:solidFill>
                  <a:schemeClr val="tx1"/>
                </a:solidFill>
                <a:effectLst>
                  <a:outerShdw blurRad="38100" dist="38100" dir="2700000" algn="tl">
                    <a:srgbClr val="000000">
                      <a:alpha val="43137"/>
                    </a:srgbClr>
                  </a:outerShdw>
                </a:effectLst>
                <a:highlight>
                  <a:srgbClr val="FFFF00"/>
                </a:highlight>
              </a:rPr>
              <a:t> (SEA)</a:t>
            </a:r>
            <a:r>
              <a:rPr lang="cs-CZ" b="1" dirty="0">
                <a:effectLst>
                  <a:outerShdw blurRad="38100" dist="38100" dir="2700000" algn="tl">
                    <a:srgbClr val="000000">
                      <a:alpha val="43137"/>
                    </a:srgbClr>
                  </a:outerShdw>
                </a:effectLst>
                <a:highlight>
                  <a:srgbClr val="FFFF00"/>
                </a:highlight>
              </a:rPr>
              <a:t> </a:t>
            </a:r>
          </a:p>
          <a:p>
            <a:pPr marL="0" indent="0">
              <a:buNone/>
              <a:defRPr/>
            </a:pPr>
            <a:r>
              <a:rPr lang="cs-CZ" b="1" dirty="0">
                <a:effectLst>
                  <a:outerShdw blurRad="38100" dist="38100" dir="2700000" algn="tl">
                    <a:srgbClr val="000000">
                      <a:alpha val="43137"/>
                    </a:srgbClr>
                  </a:outerShdw>
                </a:effectLst>
              </a:rPr>
              <a:t>…</a:t>
            </a:r>
            <a:r>
              <a:rPr lang="cs-CZ" dirty="0" err="1">
                <a:effectLst>
                  <a:outerShdw blurRad="38100" dist="38100" dir="2700000" algn="tl">
                    <a:srgbClr val="000000">
                      <a:alpha val="43137"/>
                    </a:srgbClr>
                  </a:outerShdw>
                </a:effectLst>
              </a:rPr>
              <a:t>The</a:t>
            </a:r>
            <a:r>
              <a:rPr lang="cs-CZ" dirty="0">
                <a:effectLst>
                  <a:outerShdw blurRad="38100" dist="38100" dir="2700000" algn="tl">
                    <a:srgbClr val="000000">
                      <a:alpha val="43137"/>
                    </a:srgbClr>
                  </a:outerShdw>
                </a:effectLst>
              </a:rPr>
              <a:t> Single </a:t>
            </a:r>
            <a:r>
              <a:rPr lang="cs-CZ" dirty="0" err="1">
                <a:effectLst>
                  <a:outerShdw blurRad="38100" dist="38100" dir="2700000" algn="tl">
                    <a:srgbClr val="000000">
                      <a:alpha val="43137"/>
                    </a:srgbClr>
                  </a:outerShdw>
                </a:effectLst>
              </a:rPr>
              <a:t>European</a:t>
            </a:r>
            <a:r>
              <a:rPr lang="cs-CZ" dirty="0">
                <a:effectLst>
                  <a:outerShdw blurRad="38100" dist="38100" dir="2700000" algn="tl">
                    <a:srgbClr val="000000">
                      <a:alpha val="43137"/>
                    </a:srgbClr>
                  </a:outerShdw>
                </a:effectLst>
              </a:rPr>
              <a:t> </a:t>
            </a:r>
            <a:r>
              <a:rPr lang="cs-CZ" dirty="0" err="1">
                <a:effectLst>
                  <a:outerShdw blurRad="38100" dist="38100" dir="2700000" algn="tl">
                    <a:srgbClr val="000000">
                      <a:alpha val="43137"/>
                    </a:srgbClr>
                  </a:outerShdw>
                </a:effectLst>
              </a:rPr>
              <a:t>Act</a:t>
            </a:r>
            <a:r>
              <a:rPr lang="cs-CZ" dirty="0">
                <a:effectLst>
                  <a:outerShdw blurRad="38100" dist="38100" dir="2700000" algn="tl">
                    <a:srgbClr val="000000">
                      <a:alpha val="43137"/>
                    </a:srgbClr>
                  </a:outerShdw>
                </a:effectLst>
              </a:rPr>
              <a:t> (SEA), </a:t>
            </a:r>
            <a:r>
              <a:rPr lang="cs-CZ" dirty="0" err="1">
                <a:effectLst>
                  <a:outerShdw blurRad="38100" dist="38100" dir="2700000" algn="tl">
                    <a:srgbClr val="000000">
                      <a:alpha val="43137"/>
                    </a:srgbClr>
                  </a:outerShdw>
                </a:effectLst>
              </a:rPr>
              <a:t>signed</a:t>
            </a:r>
            <a:r>
              <a:rPr lang="cs-CZ" dirty="0">
                <a:effectLst>
                  <a:outerShdw blurRad="38100" dist="38100" dir="2700000" algn="tl">
                    <a:srgbClr val="000000">
                      <a:alpha val="43137"/>
                    </a:srgbClr>
                  </a:outerShdw>
                </a:effectLst>
              </a:rPr>
              <a:t> in </a:t>
            </a:r>
            <a:r>
              <a:rPr lang="cs-CZ" dirty="0" err="1">
                <a:effectLst>
                  <a:outerShdw blurRad="38100" dist="38100" dir="2700000" algn="tl">
                    <a:srgbClr val="000000">
                      <a:alpha val="43137"/>
                    </a:srgbClr>
                  </a:outerShdw>
                </a:effectLst>
              </a:rPr>
              <a:t>Luxembourg</a:t>
            </a:r>
            <a:r>
              <a:rPr lang="cs-CZ" dirty="0">
                <a:effectLst>
                  <a:outerShdw blurRad="38100" dist="38100" dir="2700000" algn="tl">
                    <a:srgbClr val="000000">
                      <a:alpha val="43137"/>
                    </a:srgbClr>
                  </a:outerShdw>
                </a:effectLst>
              </a:rPr>
              <a:t> and </a:t>
            </a:r>
            <a:r>
              <a:rPr lang="cs-CZ" dirty="0" err="1">
                <a:effectLst>
                  <a:outerShdw blurRad="38100" dist="38100" dir="2700000" algn="tl">
                    <a:srgbClr val="000000">
                      <a:alpha val="43137"/>
                    </a:srgbClr>
                  </a:outerShdw>
                </a:effectLst>
              </a:rPr>
              <a:t>the</a:t>
            </a:r>
            <a:r>
              <a:rPr lang="cs-CZ" dirty="0">
                <a:effectLst>
                  <a:outerShdw blurRad="38100" dist="38100" dir="2700000" algn="tl">
                    <a:srgbClr val="000000">
                      <a:alpha val="43137"/>
                    </a:srgbClr>
                  </a:outerShdw>
                </a:effectLst>
              </a:rPr>
              <a:t> </a:t>
            </a:r>
            <a:r>
              <a:rPr lang="cs-CZ" dirty="0" err="1">
                <a:effectLst>
                  <a:outerShdw blurRad="38100" dist="38100" dir="2700000" algn="tl">
                    <a:srgbClr val="000000">
                      <a:alpha val="43137"/>
                    </a:srgbClr>
                  </a:outerShdw>
                </a:effectLst>
              </a:rPr>
              <a:t>Hague</a:t>
            </a:r>
            <a:r>
              <a:rPr lang="cs-CZ" dirty="0">
                <a:effectLst>
                  <a:outerShdw blurRad="38100" dist="38100" dir="2700000" algn="tl">
                    <a:srgbClr val="000000">
                      <a:alpha val="43137"/>
                    </a:srgbClr>
                  </a:outerShdw>
                </a:effectLst>
              </a:rPr>
              <a:t>, and </a:t>
            </a:r>
            <a:r>
              <a:rPr lang="cs-CZ" dirty="0" err="1">
                <a:effectLst>
                  <a:outerShdw blurRad="38100" dist="38100" dir="2700000" algn="tl">
                    <a:srgbClr val="000000">
                      <a:alpha val="43137"/>
                    </a:srgbClr>
                  </a:outerShdw>
                </a:effectLst>
              </a:rPr>
              <a:t>entered</a:t>
            </a:r>
            <a:r>
              <a:rPr lang="cs-CZ" dirty="0">
                <a:effectLst>
                  <a:outerShdw blurRad="38100" dist="38100" dir="2700000" algn="tl">
                    <a:srgbClr val="000000">
                      <a:alpha val="43137"/>
                    </a:srgbClr>
                  </a:outerShdw>
                </a:effectLst>
              </a:rPr>
              <a:t> </a:t>
            </a:r>
            <a:r>
              <a:rPr lang="cs-CZ" dirty="0" err="1">
                <a:effectLst>
                  <a:outerShdw blurRad="38100" dist="38100" dir="2700000" algn="tl">
                    <a:srgbClr val="000000">
                      <a:alpha val="43137"/>
                    </a:srgbClr>
                  </a:outerShdw>
                </a:effectLst>
              </a:rPr>
              <a:t>into</a:t>
            </a:r>
            <a:r>
              <a:rPr lang="cs-CZ" dirty="0">
                <a:effectLst>
                  <a:outerShdw blurRad="38100" dist="38100" dir="2700000" algn="tl">
                    <a:srgbClr val="000000">
                      <a:alpha val="43137"/>
                    </a:srgbClr>
                  </a:outerShdw>
                </a:effectLst>
              </a:rPr>
              <a:t> </a:t>
            </a:r>
            <a:r>
              <a:rPr lang="cs-CZ" dirty="0" err="1">
                <a:effectLst>
                  <a:outerShdw blurRad="38100" dist="38100" dir="2700000" algn="tl">
                    <a:srgbClr val="000000">
                      <a:alpha val="43137"/>
                    </a:srgbClr>
                  </a:outerShdw>
                </a:effectLst>
              </a:rPr>
              <a:t>force</a:t>
            </a:r>
            <a:r>
              <a:rPr lang="cs-CZ" dirty="0">
                <a:effectLst>
                  <a:outerShdw blurRad="38100" dist="38100" dir="2700000" algn="tl">
                    <a:srgbClr val="000000">
                      <a:alpha val="43137"/>
                    </a:srgbClr>
                  </a:outerShdw>
                </a:effectLst>
              </a:rPr>
              <a:t> on </a:t>
            </a:r>
            <a:r>
              <a:rPr lang="cs-CZ" b="1" dirty="0">
                <a:solidFill>
                  <a:schemeClr val="tx1"/>
                </a:solidFill>
                <a:effectLst>
                  <a:outerShdw blurRad="38100" dist="38100" dir="2700000" algn="tl">
                    <a:srgbClr val="000000">
                      <a:alpha val="43137"/>
                    </a:srgbClr>
                  </a:outerShdw>
                </a:effectLst>
              </a:rPr>
              <a:t>1 July 1987</a:t>
            </a:r>
            <a:r>
              <a:rPr lang="cs-CZ" dirty="0">
                <a:effectLst>
                  <a:outerShdw blurRad="38100" dist="38100" dir="2700000" algn="tl">
                    <a:srgbClr val="000000">
                      <a:alpha val="43137"/>
                    </a:srgbClr>
                  </a:outerShdw>
                </a:effectLst>
              </a:rPr>
              <a:t> …</a:t>
            </a:r>
            <a:r>
              <a:rPr lang="en-US" b="1" dirty="0">
                <a:solidFill>
                  <a:schemeClr val="tx1"/>
                </a:solidFill>
                <a:effectLst>
                  <a:outerShdw blurRad="38100" dist="38100" dir="2700000" algn="tl">
                    <a:srgbClr val="000000">
                      <a:alpha val="43137"/>
                    </a:srgbClr>
                  </a:outerShdw>
                </a:effectLst>
                <a:highlight>
                  <a:srgbClr val="FFFFCC"/>
                </a:highlight>
              </a:rPr>
              <a:t>the first major reform of the Treaties</a:t>
            </a:r>
            <a:r>
              <a:rPr lang="en-US" dirty="0">
                <a:effectLst>
                  <a:outerShdw blurRad="38100" dist="38100" dir="2700000" algn="tl">
                    <a:srgbClr val="000000">
                      <a:alpha val="43137"/>
                    </a:srgbClr>
                  </a:outerShdw>
                </a:effectLst>
              </a:rPr>
              <a:t>. </a:t>
            </a:r>
            <a:r>
              <a:rPr lang="en-US" b="1" dirty="0">
                <a:effectLst>
                  <a:outerShdw blurRad="38100" dist="38100" dir="2700000" algn="tl">
                    <a:srgbClr val="000000">
                      <a:alpha val="43137"/>
                    </a:srgbClr>
                  </a:outerShdw>
                </a:effectLst>
              </a:rPr>
              <a:t>It extended the areas of qualified majority voting in the Council, increased the role of the European Parliament (cooperation procedure) and widened Community powers. </a:t>
            </a:r>
            <a:r>
              <a:rPr lang="en-US" b="1" u="sng" dirty="0">
                <a:effectLst>
                  <a:outerShdw blurRad="38100" dist="38100" dir="2700000" algn="tl">
                    <a:srgbClr val="000000">
                      <a:alpha val="43137"/>
                    </a:srgbClr>
                  </a:outerShdw>
                </a:effectLst>
              </a:rPr>
              <a:t>It set the objective of achieving the internal market by 1992.</a:t>
            </a:r>
            <a:endParaRPr lang="cs-CZ" b="1" u="sng" dirty="0">
              <a:effectLst>
                <a:outerShdw blurRad="38100" dist="38100" dir="2700000" algn="tl">
                  <a:srgbClr val="000000">
                    <a:alpha val="43137"/>
                  </a:srgbClr>
                </a:outerShdw>
              </a:effectLst>
            </a:endParaRPr>
          </a:p>
          <a:p>
            <a:pPr marL="0" indent="0">
              <a:buNone/>
              <a:defRPr/>
            </a:pPr>
            <a:endParaRPr lang="cs-CZ" sz="2000" dirty="0">
              <a:effectLst>
                <a:outerShdw blurRad="38100" dist="38100" dir="2700000" algn="tl">
                  <a:srgbClr val="000000">
                    <a:alpha val="43137"/>
                  </a:srgbClr>
                </a:outerShdw>
              </a:effectLst>
            </a:endParaRPr>
          </a:p>
          <a:p>
            <a:pPr marL="0" indent="0">
              <a:buNone/>
              <a:defRPr/>
            </a:pPr>
            <a:endParaRPr lang="cs-CZ" dirty="0"/>
          </a:p>
        </p:txBody>
      </p:sp>
    </p:spTree>
  </p:cSld>
  <p:clrMapOvr>
    <a:masterClrMapping/>
  </p:clrMapOvr>
  <p:transition spd="med">
    <p:circl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A847B1EE-84B1-4927-AD0A-80A6EEFED770}"/>
              </a:ext>
            </a:extLst>
          </p:cNvPr>
          <p:cNvSpPr>
            <a:spLocks noGrp="1" noChangeArrowheads="1"/>
          </p:cNvSpPr>
          <p:nvPr>
            <p:ph type="title"/>
          </p:nvPr>
        </p:nvSpPr>
        <p:spPr/>
        <p:txBody>
          <a:bodyPr/>
          <a:lstStyle/>
          <a:p>
            <a:pPr eaLnBrk="1" hangingPunct="1">
              <a:defRPr/>
            </a:pPr>
            <a:r>
              <a:rPr lang="en-US" dirty="0">
                <a:effectLst>
                  <a:outerShdw blurRad="38100" dist="38100" dir="2700000" algn="tl">
                    <a:srgbClr val="000000">
                      <a:alpha val="43137"/>
                    </a:srgbClr>
                  </a:outerShdw>
                </a:effectLst>
              </a:rPr>
              <a:t>Treaty on European Union</a:t>
            </a:r>
            <a:r>
              <a:rPr lang="cs-CZ" dirty="0">
                <a:effectLst>
                  <a:outerShdw blurRad="38100" dist="38100" dir="2700000" algn="tl">
                    <a:srgbClr val="000000">
                      <a:alpha val="43137"/>
                    </a:srgbClr>
                  </a:outerShdw>
                </a:effectLst>
              </a:rPr>
              <a:t> - </a:t>
            </a:r>
            <a:r>
              <a:rPr lang="en-US" dirty="0">
                <a:effectLst>
                  <a:outerShdw blurRad="38100" dist="38100" dir="2700000" algn="tl">
                    <a:srgbClr val="000000">
                      <a:alpha val="43137"/>
                    </a:srgbClr>
                  </a:outerShdw>
                </a:effectLst>
              </a:rPr>
              <a:t>„Maastricht Treaty“</a:t>
            </a:r>
            <a:endParaRPr lang="cs-CZ" dirty="0"/>
          </a:p>
        </p:txBody>
      </p:sp>
      <p:sp>
        <p:nvSpPr>
          <p:cNvPr id="73731" name="Rectangle 3">
            <a:extLst>
              <a:ext uri="{FF2B5EF4-FFF2-40B4-BE49-F238E27FC236}">
                <a16:creationId xmlns:a16="http://schemas.microsoft.com/office/drawing/2014/main" id="{5B7A9C95-FC5A-40BD-BE0C-3273E644D55C}"/>
              </a:ext>
            </a:extLst>
          </p:cNvPr>
          <p:cNvSpPr>
            <a:spLocks noGrp="1" noChangeArrowheads="1"/>
          </p:cNvSpPr>
          <p:nvPr>
            <p:ph type="body" idx="1"/>
          </p:nvPr>
        </p:nvSpPr>
        <p:spPr/>
        <p:txBody>
          <a:bodyPr/>
          <a:lstStyle/>
          <a:p>
            <a:pPr marL="0" indent="0" eaLnBrk="1" hangingPunct="1">
              <a:lnSpc>
                <a:spcPct val="90000"/>
              </a:lnSpc>
              <a:buNone/>
              <a:defRPr/>
            </a:pPr>
            <a:r>
              <a:rPr lang="en-US" b="1" dirty="0">
                <a:solidFill>
                  <a:schemeClr val="tx1"/>
                </a:solidFill>
                <a:effectLst>
                  <a:outerShdw blurRad="38100" dist="38100" dir="2700000" algn="tl">
                    <a:srgbClr val="000000">
                      <a:alpha val="43137"/>
                    </a:srgbClr>
                  </a:outerShdw>
                </a:effectLst>
              </a:rPr>
              <a:t>Treaty on European Union, known as the </a:t>
            </a:r>
            <a:r>
              <a:rPr lang="cs-CZ" b="1" dirty="0">
                <a:solidFill>
                  <a:schemeClr val="tx1"/>
                </a:solidFill>
                <a:effectLst>
                  <a:outerShdw blurRad="38100" dist="38100" dir="2700000" algn="tl">
                    <a:srgbClr val="000000">
                      <a:alpha val="43137"/>
                    </a:srgbClr>
                  </a:outerShdw>
                </a:effectLst>
                <a:highlight>
                  <a:srgbClr val="FFFF00"/>
                </a:highlight>
              </a:rPr>
              <a:t>„</a:t>
            </a:r>
            <a:r>
              <a:rPr lang="en-US" b="1" dirty="0">
                <a:solidFill>
                  <a:schemeClr val="tx1"/>
                </a:solidFill>
                <a:effectLst>
                  <a:outerShdw blurRad="38100" dist="38100" dir="2700000" algn="tl">
                    <a:srgbClr val="000000">
                      <a:alpha val="43137"/>
                    </a:srgbClr>
                  </a:outerShdw>
                </a:effectLst>
                <a:highlight>
                  <a:srgbClr val="FFFF00"/>
                </a:highlight>
              </a:rPr>
              <a:t>Maastricht Treaty</a:t>
            </a:r>
            <a:r>
              <a:rPr lang="cs-CZ" b="1" dirty="0">
                <a:solidFill>
                  <a:schemeClr val="tx1"/>
                </a:solidFill>
                <a:effectLst>
                  <a:outerShdw blurRad="38100" dist="38100" dir="2700000" algn="tl">
                    <a:srgbClr val="000000">
                      <a:alpha val="43137"/>
                    </a:srgbClr>
                  </a:outerShdw>
                </a:effectLst>
                <a:highlight>
                  <a:srgbClr val="FFFF00"/>
                </a:highlight>
              </a:rPr>
              <a:t>“ </a:t>
            </a:r>
            <a:r>
              <a:rPr lang="cs-CZ" dirty="0">
                <a:effectLst>
                  <a:outerShdw blurRad="38100" dist="38100" dir="2700000" algn="tl">
                    <a:srgbClr val="000000">
                      <a:alpha val="43137"/>
                    </a:srgbClr>
                  </a:outerShdw>
                </a:effectLst>
              </a:rPr>
              <a:t>…</a:t>
            </a:r>
            <a:r>
              <a:rPr lang="cs-CZ" dirty="0" err="1">
                <a:effectLst>
                  <a:outerShdw blurRad="38100" dist="38100" dir="2700000" algn="tl">
                    <a:srgbClr val="000000">
                      <a:alpha val="43137"/>
                    </a:srgbClr>
                  </a:outerShdw>
                </a:effectLst>
              </a:rPr>
              <a:t>was</a:t>
            </a:r>
            <a:r>
              <a:rPr lang="cs-CZ" dirty="0">
                <a:effectLst>
                  <a:outerShdw blurRad="38100" dist="38100" dir="2700000" algn="tl">
                    <a:srgbClr val="000000">
                      <a:alpha val="43137"/>
                    </a:srgbClr>
                  </a:outerShdw>
                </a:effectLst>
              </a:rPr>
              <a:t> </a:t>
            </a:r>
            <a:r>
              <a:rPr lang="cs-CZ" b="1" dirty="0" err="1">
                <a:effectLst>
                  <a:outerShdw blurRad="38100" dist="38100" dir="2700000" algn="tl">
                    <a:srgbClr val="000000">
                      <a:alpha val="43137"/>
                    </a:srgbClr>
                  </a:outerShdw>
                </a:effectLst>
              </a:rPr>
              <a:t>signed</a:t>
            </a:r>
            <a:r>
              <a:rPr lang="cs-CZ" b="1" dirty="0">
                <a:effectLst>
                  <a:outerShdw blurRad="38100" dist="38100" dir="2700000" algn="tl">
                    <a:srgbClr val="000000">
                      <a:alpha val="43137"/>
                    </a:srgbClr>
                  </a:outerShdw>
                </a:effectLst>
              </a:rPr>
              <a:t> in Maastricht</a:t>
            </a:r>
            <a:r>
              <a:rPr lang="cs-CZ" dirty="0">
                <a:effectLst>
                  <a:outerShdw blurRad="38100" dist="38100" dir="2700000" algn="tl">
                    <a:srgbClr val="000000">
                      <a:alpha val="43137"/>
                    </a:srgbClr>
                  </a:outerShdw>
                </a:effectLst>
              </a:rPr>
              <a:t> on 7 </a:t>
            </a:r>
            <a:r>
              <a:rPr lang="cs-CZ" dirty="0" err="1">
                <a:effectLst>
                  <a:outerShdw blurRad="38100" dist="38100" dir="2700000" algn="tl">
                    <a:srgbClr val="000000">
                      <a:alpha val="43137"/>
                    </a:srgbClr>
                  </a:outerShdw>
                </a:effectLst>
              </a:rPr>
              <a:t>February</a:t>
            </a:r>
            <a:r>
              <a:rPr lang="cs-CZ" dirty="0">
                <a:effectLst>
                  <a:outerShdw blurRad="38100" dist="38100" dir="2700000" algn="tl">
                    <a:srgbClr val="000000">
                      <a:alpha val="43137"/>
                    </a:srgbClr>
                  </a:outerShdw>
                </a:effectLst>
              </a:rPr>
              <a:t> 1992, </a:t>
            </a:r>
            <a:r>
              <a:rPr lang="cs-CZ" dirty="0" err="1">
                <a:effectLst>
                  <a:outerShdw blurRad="38100" dist="38100" dir="2700000" algn="tl">
                    <a:srgbClr val="000000">
                      <a:alpha val="43137"/>
                    </a:srgbClr>
                  </a:outerShdw>
                </a:effectLst>
              </a:rPr>
              <a:t>entered</a:t>
            </a:r>
            <a:r>
              <a:rPr lang="cs-CZ" dirty="0">
                <a:effectLst>
                  <a:outerShdw blurRad="38100" dist="38100" dir="2700000" algn="tl">
                    <a:srgbClr val="000000">
                      <a:alpha val="43137"/>
                    </a:srgbClr>
                  </a:outerShdw>
                </a:effectLst>
              </a:rPr>
              <a:t> </a:t>
            </a:r>
            <a:r>
              <a:rPr lang="cs-CZ" dirty="0" err="1">
                <a:effectLst>
                  <a:outerShdw blurRad="38100" dist="38100" dir="2700000" algn="tl">
                    <a:srgbClr val="000000">
                      <a:alpha val="43137"/>
                    </a:srgbClr>
                  </a:outerShdw>
                </a:effectLst>
              </a:rPr>
              <a:t>into</a:t>
            </a:r>
            <a:r>
              <a:rPr lang="cs-CZ" dirty="0">
                <a:effectLst>
                  <a:outerShdw blurRad="38100" dist="38100" dir="2700000" algn="tl">
                    <a:srgbClr val="000000">
                      <a:alpha val="43137"/>
                    </a:srgbClr>
                  </a:outerShdw>
                </a:effectLst>
              </a:rPr>
              <a:t> </a:t>
            </a:r>
            <a:r>
              <a:rPr lang="cs-CZ" dirty="0" err="1">
                <a:effectLst>
                  <a:outerShdw blurRad="38100" dist="38100" dir="2700000" algn="tl">
                    <a:srgbClr val="000000">
                      <a:alpha val="43137"/>
                    </a:srgbClr>
                  </a:outerShdw>
                </a:effectLst>
              </a:rPr>
              <a:t>force</a:t>
            </a:r>
            <a:r>
              <a:rPr lang="cs-CZ" dirty="0">
                <a:effectLst>
                  <a:outerShdw blurRad="38100" dist="38100" dir="2700000" algn="tl">
                    <a:srgbClr val="000000">
                      <a:alpha val="43137"/>
                    </a:srgbClr>
                  </a:outerShdw>
                </a:effectLst>
              </a:rPr>
              <a:t> on 1 </a:t>
            </a:r>
            <a:r>
              <a:rPr lang="cs-CZ" dirty="0" err="1">
                <a:effectLst>
                  <a:outerShdw blurRad="38100" dist="38100" dir="2700000" algn="tl">
                    <a:srgbClr val="000000">
                      <a:alpha val="43137"/>
                    </a:srgbClr>
                  </a:outerShdw>
                </a:effectLst>
              </a:rPr>
              <a:t>November</a:t>
            </a:r>
            <a:r>
              <a:rPr lang="cs-CZ" dirty="0">
                <a:effectLst>
                  <a:outerShdw blurRad="38100" dist="38100" dir="2700000" algn="tl">
                    <a:srgbClr val="000000">
                      <a:alpha val="43137"/>
                    </a:srgbClr>
                  </a:outerShdw>
                </a:effectLst>
              </a:rPr>
              <a:t> </a:t>
            </a:r>
            <a:r>
              <a:rPr lang="cs-CZ" b="1" dirty="0">
                <a:solidFill>
                  <a:schemeClr val="tx1"/>
                </a:solidFill>
                <a:effectLst>
                  <a:outerShdw blurRad="38100" dist="38100" dir="2700000" algn="tl">
                    <a:srgbClr val="000000">
                      <a:alpha val="43137"/>
                    </a:srgbClr>
                  </a:outerShdw>
                </a:effectLst>
              </a:rPr>
              <a:t>1993. </a:t>
            </a:r>
          </a:p>
          <a:p>
            <a:pPr marL="0" indent="0" eaLnBrk="1" hangingPunct="1">
              <a:lnSpc>
                <a:spcPct val="90000"/>
              </a:lnSpc>
              <a:buNone/>
              <a:defRPr/>
            </a:pPr>
            <a:r>
              <a:rPr lang="cs-CZ" b="1" dirty="0" err="1">
                <a:effectLst>
                  <a:outerShdw blurRad="38100" dist="38100" dir="2700000" algn="tl">
                    <a:srgbClr val="000000">
                      <a:alpha val="43137"/>
                    </a:srgbClr>
                  </a:outerShdw>
                </a:effectLst>
                <a:highlight>
                  <a:srgbClr val="FFFFCC"/>
                </a:highlight>
              </a:rPr>
              <a:t>The</a:t>
            </a:r>
            <a:r>
              <a:rPr lang="cs-CZ" b="1" dirty="0">
                <a:effectLst>
                  <a:outerShdw blurRad="38100" dist="38100" dir="2700000" algn="tl">
                    <a:srgbClr val="000000">
                      <a:alpha val="43137"/>
                    </a:srgbClr>
                  </a:outerShdw>
                </a:effectLst>
                <a:highlight>
                  <a:srgbClr val="FFFFCC"/>
                </a:highlight>
              </a:rPr>
              <a:t> Maastricht </a:t>
            </a:r>
            <a:r>
              <a:rPr lang="cs-CZ" b="1" dirty="0" err="1">
                <a:effectLst>
                  <a:outerShdw blurRad="38100" dist="38100" dir="2700000" algn="tl">
                    <a:srgbClr val="000000">
                      <a:alpha val="43137"/>
                    </a:srgbClr>
                  </a:outerShdw>
                </a:effectLst>
                <a:highlight>
                  <a:srgbClr val="FFFFCC"/>
                </a:highlight>
              </a:rPr>
              <a:t>Treaty</a:t>
            </a:r>
            <a:r>
              <a:rPr lang="cs-CZ" b="1" dirty="0">
                <a:effectLst>
                  <a:outerShdw blurRad="38100" dist="38100" dir="2700000" algn="tl">
                    <a:srgbClr val="000000">
                      <a:alpha val="43137"/>
                    </a:srgbClr>
                  </a:outerShdw>
                </a:effectLst>
                <a:highlight>
                  <a:srgbClr val="FFFFCC"/>
                </a:highlight>
              </a:rPr>
              <a:t> </a:t>
            </a:r>
            <a:r>
              <a:rPr lang="cs-CZ" b="1" dirty="0" err="1">
                <a:solidFill>
                  <a:schemeClr val="tx1"/>
                </a:solidFill>
                <a:effectLst>
                  <a:outerShdw blurRad="38100" dist="38100" dir="2700000" algn="tl">
                    <a:srgbClr val="000000">
                      <a:alpha val="43137"/>
                    </a:srgbClr>
                  </a:outerShdw>
                </a:effectLst>
                <a:highlight>
                  <a:srgbClr val="FFFFCC"/>
                </a:highlight>
              </a:rPr>
              <a:t>changed</a:t>
            </a:r>
            <a:r>
              <a:rPr lang="cs-CZ" b="1" dirty="0">
                <a:solidFill>
                  <a:schemeClr val="tx1"/>
                </a:solidFill>
                <a:effectLst>
                  <a:outerShdw blurRad="38100" dist="38100" dir="2700000" algn="tl">
                    <a:srgbClr val="000000">
                      <a:alpha val="43137"/>
                    </a:srgbClr>
                  </a:outerShdw>
                </a:effectLst>
                <a:highlight>
                  <a:srgbClr val="FFFFCC"/>
                </a:highlight>
              </a:rPr>
              <a:t> </a:t>
            </a:r>
            <a:r>
              <a:rPr lang="cs-CZ" b="1" dirty="0" err="1">
                <a:solidFill>
                  <a:schemeClr val="tx1"/>
                </a:solidFill>
                <a:effectLst>
                  <a:outerShdw blurRad="38100" dist="38100" dir="2700000" algn="tl">
                    <a:srgbClr val="000000">
                      <a:alpha val="43137"/>
                    </a:srgbClr>
                  </a:outerShdw>
                </a:effectLst>
                <a:highlight>
                  <a:srgbClr val="FFFFCC"/>
                </a:highlight>
              </a:rPr>
              <a:t>the</a:t>
            </a:r>
            <a:r>
              <a:rPr lang="cs-CZ" b="1" dirty="0">
                <a:solidFill>
                  <a:schemeClr val="tx1"/>
                </a:solidFill>
                <a:effectLst>
                  <a:outerShdw blurRad="38100" dist="38100" dir="2700000" algn="tl">
                    <a:srgbClr val="000000">
                      <a:alpha val="43137"/>
                    </a:srgbClr>
                  </a:outerShdw>
                </a:effectLst>
                <a:highlight>
                  <a:srgbClr val="FFFFCC"/>
                </a:highlight>
              </a:rPr>
              <a:t> </a:t>
            </a:r>
            <a:r>
              <a:rPr lang="cs-CZ" b="1" dirty="0" err="1">
                <a:solidFill>
                  <a:schemeClr val="tx1"/>
                </a:solidFill>
                <a:effectLst>
                  <a:outerShdw blurRad="38100" dist="38100" dir="2700000" algn="tl">
                    <a:srgbClr val="000000">
                      <a:alpha val="43137"/>
                    </a:srgbClr>
                  </a:outerShdw>
                </a:effectLst>
                <a:highlight>
                  <a:srgbClr val="FFFFCC"/>
                </a:highlight>
              </a:rPr>
              <a:t>name</a:t>
            </a:r>
            <a:r>
              <a:rPr lang="cs-CZ" b="1" dirty="0">
                <a:solidFill>
                  <a:schemeClr val="tx1"/>
                </a:solidFill>
                <a:effectLst>
                  <a:outerShdw blurRad="38100" dist="38100" dir="2700000" algn="tl">
                    <a:srgbClr val="000000">
                      <a:alpha val="43137"/>
                    </a:srgbClr>
                  </a:outerShdw>
                </a:effectLst>
                <a:highlight>
                  <a:srgbClr val="FFFFCC"/>
                </a:highlight>
              </a:rPr>
              <a:t> </a:t>
            </a:r>
            <a:r>
              <a:rPr lang="cs-CZ" b="1" dirty="0" err="1">
                <a:solidFill>
                  <a:schemeClr val="tx1"/>
                </a:solidFill>
                <a:effectLst>
                  <a:outerShdw blurRad="38100" dist="38100" dir="2700000" algn="tl">
                    <a:srgbClr val="000000">
                      <a:alpha val="43137"/>
                    </a:srgbClr>
                  </a:outerShdw>
                </a:effectLst>
                <a:highlight>
                  <a:srgbClr val="FFFFCC"/>
                </a:highlight>
              </a:rPr>
              <a:t>of</a:t>
            </a:r>
            <a:r>
              <a:rPr lang="cs-CZ" b="1" dirty="0">
                <a:solidFill>
                  <a:schemeClr val="tx1"/>
                </a:solidFill>
                <a:effectLst>
                  <a:outerShdw blurRad="38100" dist="38100" dir="2700000" algn="tl">
                    <a:srgbClr val="000000">
                      <a:alpha val="43137"/>
                    </a:srgbClr>
                  </a:outerShdw>
                </a:effectLst>
                <a:highlight>
                  <a:srgbClr val="FFFFCC"/>
                </a:highlight>
              </a:rPr>
              <a:t> </a:t>
            </a:r>
            <a:r>
              <a:rPr lang="cs-CZ" b="1" dirty="0" err="1">
                <a:solidFill>
                  <a:schemeClr val="tx1"/>
                </a:solidFill>
                <a:effectLst>
                  <a:outerShdw blurRad="38100" dist="38100" dir="2700000" algn="tl">
                    <a:srgbClr val="000000">
                      <a:alpha val="43137"/>
                    </a:srgbClr>
                  </a:outerShdw>
                </a:effectLst>
                <a:highlight>
                  <a:srgbClr val="FFFFCC"/>
                </a:highlight>
              </a:rPr>
              <a:t>the</a:t>
            </a:r>
            <a:r>
              <a:rPr lang="cs-CZ" b="1" dirty="0">
                <a:solidFill>
                  <a:schemeClr val="tx1"/>
                </a:solidFill>
                <a:effectLst>
                  <a:outerShdw blurRad="38100" dist="38100" dir="2700000" algn="tl">
                    <a:srgbClr val="000000">
                      <a:alpha val="43137"/>
                    </a:srgbClr>
                  </a:outerShdw>
                </a:effectLst>
                <a:highlight>
                  <a:srgbClr val="FFFFCC"/>
                </a:highlight>
              </a:rPr>
              <a:t> </a:t>
            </a:r>
            <a:r>
              <a:rPr lang="cs-CZ" b="1" dirty="0" err="1">
                <a:solidFill>
                  <a:schemeClr val="tx1"/>
                </a:solidFill>
                <a:effectLst>
                  <a:outerShdw blurRad="38100" dist="38100" dir="2700000" algn="tl">
                    <a:srgbClr val="000000">
                      <a:alpha val="43137"/>
                    </a:srgbClr>
                  </a:outerShdw>
                </a:effectLst>
                <a:highlight>
                  <a:srgbClr val="FFFFCC"/>
                </a:highlight>
              </a:rPr>
              <a:t>European</a:t>
            </a:r>
            <a:r>
              <a:rPr lang="cs-CZ" b="1" dirty="0">
                <a:solidFill>
                  <a:schemeClr val="tx1"/>
                </a:solidFill>
                <a:effectLst>
                  <a:outerShdw blurRad="38100" dist="38100" dir="2700000" algn="tl">
                    <a:srgbClr val="000000">
                      <a:alpha val="43137"/>
                    </a:srgbClr>
                  </a:outerShdw>
                </a:effectLst>
                <a:highlight>
                  <a:srgbClr val="FFFFCC"/>
                </a:highlight>
              </a:rPr>
              <a:t> </a:t>
            </a:r>
            <a:r>
              <a:rPr lang="cs-CZ" b="1" dirty="0" err="1">
                <a:solidFill>
                  <a:schemeClr val="tx1"/>
                </a:solidFill>
                <a:effectLst>
                  <a:outerShdw blurRad="38100" dist="38100" dir="2700000" algn="tl">
                    <a:srgbClr val="000000">
                      <a:alpha val="43137"/>
                    </a:srgbClr>
                  </a:outerShdw>
                </a:effectLst>
                <a:highlight>
                  <a:srgbClr val="FFFFCC"/>
                </a:highlight>
              </a:rPr>
              <a:t>Economic</a:t>
            </a:r>
            <a:r>
              <a:rPr lang="cs-CZ" b="1" dirty="0">
                <a:solidFill>
                  <a:schemeClr val="tx1"/>
                </a:solidFill>
                <a:effectLst>
                  <a:outerShdw blurRad="38100" dist="38100" dir="2700000" algn="tl">
                    <a:srgbClr val="000000">
                      <a:alpha val="43137"/>
                    </a:srgbClr>
                  </a:outerShdw>
                </a:effectLst>
                <a:highlight>
                  <a:srgbClr val="FFFFCC"/>
                </a:highlight>
              </a:rPr>
              <a:t> </a:t>
            </a:r>
            <a:r>
              <a:rPr lang="cs-CZ" b="1" dirty="0" err="1">
                <a:solidFill>
                  <a:schemeClr val="tx1"/>
                </a:solidFill>
                <a:effectLst>
                  <a:outerShdw blurRad="38100" dist="38100" dir="2700000" algn="tl">
                    <a:srgbClr val="000000">
                      <a:alpha val="43137"/>
                    </a:srgbClr>
                  </a:outerShdw>
                </a:effectLst>
                <a:highlight>
                  <a:srgbClr val="FFFFCC"/>
                </a:highlight>
              </a:rPr>
              <a:t>Community</a:t>
            </a:r>
            <a:r>
              <a:rPr lang="cs-CZ" b="1" dirty="0">
                <a:solidFill>
                  <a:schemeClr val="tx1"/>
                </a:solidFill>
                <a:effectLst>
                  <a:outerShdw blurRad="38100" dist="38100" dir="2700000" algn="tl">
                    <a:srgbClr val="000000">
                      <a:alpha val="43137"/>
                    </a:srgbClr>
                  </a:outerShdw>
                </a:effectLst>
                <a:highlight>
                  <a:srgbClr val="FFFFCC"/>
                </a:highlight>
              </a:rPr>
              <a:t> to </a:t>
            </a:r>
            <a:r>
              <a:rPr lang="cs-CZ" b="1" dirty="0" err="1">
                <a:solidFill>
                  <a:schemeClr val="tx1"/>
                </a:solidFill>
                <a:effectLst>
                  <a:outerShdw blurRad="38100" dist="38100" dir="2700000" algn="tl">
                    <a:srgbClr val="000000">
                      <a:alpha val="43137"/>
                    </a:srgbClr>
                  </a:outerShdw>
                </a:effectLst>
                <a:highlight>
                  <a:srgbClr val="FFFFCC"/>
                </a:highlight>
              </a:rPr>
              <a:t>simply</a:t>
            </a:r>
            <a:r>
              <a:rPr lang="cs-CZ" b="1" dirty="0">
                <a:solidFill>
                  <a:schemeClr val="tx1"/>
                </a:solidFill>
                <a:effectLst>
                  <a:outerShdw blurRad="38100" dist="38100" dir="2700000" algn="tl">
                    <a:srgbClr val="000000">
                      <a:alpha val="43137"/>
                    </a:srgbClr>
                  </a:outerShdw>
                </a:effectLst>
                <a:highlight>
                  <a:srgbClr val="FFFFCC"/>
                </a:highlight>
              </a:rPr>
              <a:t> "</a:t>
            </a:r>
            <a:r>
              <a:rPr lang="cs-CZ" b="1" dirty="0" err="1">
                <a:solidFill>
                  <a:schemeClr val="tx1"/>
                </a:solidFill>
                <a:effectLst>
                  <a:outerShdw blurRad="38100" dist="38100" dir="2700000" algn="tl">
                    <a:srgbClr val="000000">
                      <a:alpha val="43137"/>
                    </a:srgbClr>
                  </a:outerShdw>
                </a:effectLst>
                <a:highlight>
                  <a:srgbClr val="FFFFCC"/>
                </a:highlight>
              </a:rPr>
              <a:t>the</a:t>
            </a:r>
            <a:r>
              <a:rPr lang="cs-CZ" b="1" dirty="0">
                <a:solidFill>
                  <a:schemeClr val="tx1"/>
                </a:solidFill>
                <a:effectLst>
                  <a:outerShdw blurRad="38100" dist="38100" dir="2700000" algn="tl">
                    <a:srgbClr val="000000">
                      <a:alpha val="43137"/>
                    </a:srgbClr>
                  </a:outerShdw>
                </a:effectLst>
                <a:highlight>
                  <a:srgbClr val="FFFFCC"/>
                </a:highlight>
              </a:rPr>
              <a:t> </a:t>
            </a:r>
            <a:r>
              <a:rPr lang="cs-CZ" b="1" dirty="0" err="1">
                <a:solidFill>
                  <a:schemeClr val="tx1"/>
                </a:solidFill>
                <a:effectLst>
                  <a:outerShdw blurRad="38100" dist="38100" dir="2700000" algn="tl">
                    <a:srgbClr val="000000">
                      <a:alpha val="43137"/>
                    </a:srgbClr>
                  </a:outerShdw>
                </a:effectLst>
                <a:highlight>
                  <a:srgbClr val="FFFFCC"/>
                </a:highlight>
              </a:rPr>
              <a:t>European</a:t>
            </a:r>
            <a:r>
              <a:rPr lang="cs-CZ" b="1" dirty="0">
                <a:solidFill>
                  <a:schemeClr val="tx1"/>
                </a:solidFill>
                <a:effectLst>
                  <a:outerShdw blurRad="38100" dist="38100" dir="2700000" algn="tl">
                    <a:srgbClr val="000000">
                      <a:alpha val="43137"/>
                    </a:srgbClr>
                  </a:outerShdw>
                </a:effectLst>
                <a:highlight>
                  <a:srgbClr val="FFFFCC"/>
                </a:highlight>
              </a:rPr>
              <a:t> </a:t>
            </a:r>
            <a:r>
              <a:rPr lang="cs-CZ" b="1" dirty="0" err="1">
                <a:solidFill>
                  <a:schemeClr val="tx1"/>
                </a:solidFill>
                <a:effectLst>
                  <a:outerShdw blurRad="38100" dist="38100" dir="2700000" algn="tl">
                    <a:srgbClr val="000000">
                      <a:alpha val="43137"/>
                    </a:srgbClr>
                  </a:outerShdw>
                </a:effectLst>
                <a:highlight>
                  <a:srgbClr val="FFFFCC"/>
                </a:highlight>
              </a:rPr>
              <a:t>Community</a:t>
            </a:r>
            <a:r>
              <a:rPr lang="cs-CZ" b="1" dirty="0">
                <a:solidFill>
                  <a:schemeClr val="tx1"/>
                </a:solidFill>
                <a:effectLst>
                  <a:outerShdw blurRad="38100" dist="38100" dir="2700000" algn="tl">
                    <a:srgbClr val="000000">
                      <a:alpha val="43137"/>
                    </a:srgbClr>
                  </a:outerShdw>
                </a:effectLst>
                <a:highlight>
                  <a:srgbClr val="FFFFCC"/>
                </a:highlight>
              </a:rPr>
              <a:t>".</a:t>
            </a:r>
            <a:r>
              <a:rPr lang="cs-CZ" b="1" dirty="0">
                <a:effectLst>
                  <a:outerShdw blurRad="38100" dist="38100" dir="2700000" algn="tl">
                    <a:srgbClr val="000000">
                      <a:alpha val="43137"/>
                    </a:srgbClr>
                  </a:outerShdw>
                </a:effectLst>
                <a:highlight>
                  <a:srgbClr val="FFFFCC"/>
                </a:highlight>
              </a:rPr>
              <a:t> </a:t>
            </a:r>
            <a:r>
              <a:rPr lang="cs-CZ" b="1" dirty="0" err="1">
                <a:effectLst>
                  <a:outerShdw blurRad="38100" dist="38100" dir="2700000" algn="tl">
                    <a:srgbClr val="000000">
                      <a:alpha val="43137"/>
                    </a:srgbClr>
                  </a:outerShdw>
                </a:effectLst>
              </a:rPr>
              <a:t>It</a:t>
            </a:r>
            <a:r>
              <a:rPr lang="cs-CZ" b="1" dirty="0">
                <a:effectLst>
                  <a:outerShdw blurRad="38100" dist="38100" dir="2700000" algn="tl">
                    <a:srgbClr val="000000">
                      <a:alpha val="43137"/>
                    </a:srgbClr>
                  </a:outerShdw>
                </a:effectLst>
              </a:rPr>
              <a:t> </a:t>
            </a:r>
            <a:r>
              <a:rPr lang="cs-CZ" b="1" dirty="0" err="1">
                <a:effectLst>
                  <a:outerShdw blurRad="38100" dist="38100" dir="2700000" algn="tl">
                    <a:srgbClr val="000000">
                      <a:alpha val="43137"/>
                    </a:srgbClr>
                  </a:outerShdw>
                </a:effectLst>
              </a:rPr>
              <a:t>also</a:t>
            </a:r>
            <a:r>
              <a:rPr lang="cs-CZ" b="1" dirty="0">
                <a:effectLst>
                  <a:outerShdw blurRad="38100" dist="38100" dir="2700000" algn="tl">
                    <a:srgbClr val="000000">
                      <a:alpha val="43137"/>
                    </a:srgbClr>
                  </a:outerShdw>
                </a:effectLst>
              </a:rPr>
              <a:t> </a:t>
            </a:r>
            <a:r>
              <a:rPr lang="cs-CZ" b="1" dirty="0" err="1">
                <a:effectLst>
                  <a:outerShdw blurRad="38100" dist="38100" dir="2700000" algn="tl">
                    <a:srgbClr val="000000">
                      <a:alpha val="43137"/>
                    </a:srgbClr>
                  </a:outerShdw>
                </a:effectLst>
              </a:rPr>
              <a:t>introduced</a:t>
            </a:r>
            <a:r>
              <a:rPr lang="cs-CZ" b="1" dirty="0">
                <a:effectLst>
                  <a:outerShdw blurRad="38100" dist="38100" dir="2700000" algn="tl">
                    <a:srgbClr val="000000">
                      <a:alpha val="43137"/>
                    </a:srgbClr>
                  </a:outerShdw>
                </a:effectLst>
              </a:rPr>
              <a:t> </a:t>
            </a:r>
            <a:r>
              <a:rPr lang="cs-CZ" b="1" dirty="0" err="1">
                <a:effectLst>
                  <a:outerShdw blurRad="38100" dist="38100" dir="2700000" algn="tl">
                    <a:srgbClr val="000000">
                      <a:alpha val="43137"/>
                    </a:srgbClr>
                  </a:outerShdw>
                </a:effectLst>
              </a:rPr>
              <a:t>new</a:t>
            </a:r>
            <a:r>
              <a:rPr lang="cs-CZ" b="1" dirty="0">
                <a:effectLst>
                  <a:outerShdw blurRad="38100" dist="38100" dir="2700000" algn="tl">
                    <a:srgbClr val="000000">
                      <a:alpha val="43137"/>
                    </a:srgbClr>
                  </a:outerShdw>
                </a:effectLst>
              </a:rPr>
              <a:t> </a:t>
            </a:r>
            <a:r>
              <a:rPr lang="cs-CZ" b="1" dirty="0" err="1">
                <a:effectLst>
                  <a:outerShdw blurRad="38100" dist="38100" dir="2700000" algn="tl">
                    <a:srgbClr val="000000">
                      <a:alpha val="43137"/>
                    </a:srgbClr>
                  </a:outerShdw>
                </a:effectLst>
              </a:rPr>
              <a:t>forms</a:t>
            </a:r>
            <a:r>
              <a:rPr lang="cs-CZ" b="1" dirty="0">
                <a:effectLst>
                  <a:outerShdw blurRad="38100" dist="38100" dir="2700000" algn="tl">
                    <a:srgbClr val="000000">
                      <a:alpha val="43137"/>
                    </a:srgbClr>
                  </a:outerShdw>
                </a:effectLst>
              </a:rPr>
              <a:t> </a:t>
            </a:r>
            <a:r>
              <a:rPr lang="cs-CZ" b="1" dirty="0" err="1">
                <a:effectLst>
                  <a:outerShdw blurRad="38100" dist="38100" dir="2700000" algn="tl">
                    <a:srgbClr val="000000">
                      <a:alpha val="43137"/>
                    </a:srgbClr>
                  </a:outerShdw>
                </a:effectLst>
              </a:rPr>
              <a:t>of</a:t>
            </a:r>
            <a:r>
              <a:rPr lang="cs-CZ" b="1" dirty="0">
                <a:effectLst>
                  <a:outerShdw blurRad="38100" dist="38100" dir="2700000" algn="tl">
                    <a:srgbClr val="000000">
                      <a:alpha val="43137"/>
                    </a:srgbClr>
                  </a:outerShdw>
                </a:effectLst>
              </a:rPr>
              <a:t> co-</a:t>
            </a:r>
            <a:r>
              <a:rPr lang="cs-CZ" b="1" dirty="0" err="1">
                <a:effectLst>
                  <a:outerShdw blurRad="38100" dist="38100" dir="2700000" algn="tl">
                    <a:srgbClr val="000000">
                      <a:alpha val="43137"/>
                    </a:srgbClr>
                  </a:outerShdw>
                </a:effectLst>
              </a:rPr>
              <a:t>operation</a:t>
            </a:r>
            <a:r>
              <a:rPr lang="cs-CZ" b="1" dirty="0">
                <a:effectLst>
                  <a:outerShdw blurRad="38100" dist="38100" dir="2700000" algn="tl">
                    <a:srgbClr val="000000">
                      <a:alpha val="43137"/>
                    </a:srgbClr>
                  </a:outerShdw>
                </a:effectLst>
              </a:rPr>
              <a:t> </a:t>
            </a:r>
            <a:r>
              <a:rPr lang="cs-CZ" b="1" dirty="0" err="1">
                <a:effectLst>
                  <a:outerShdw blurRad="38100" dist="38100" dir="2700000" algn="tl">
                    <a:srgbClr val="000000">
                      <a:alpha val="43137"/>
                    </a:srgbClr>
                  </a:outerShdw>
                </a:effectLst>
              </a:rPr>
              <a:t>between</a:t>
            </a:r>
            <a:r>
              <a:rPr lang="cs-CZ" b="1" dirty="0">
                <a:effectLst>
                  <a:outerShdw blurRad="38100" dist="38100" dir="2700000" algn="tl">
                    <a:srgbClr val="000000">
                      <a:alpha val="43137"/>
                    </a:srgbClr>
                  </a:outerShdw>
                </a:effectLst>
              </a:rPr>
              <a:t> </a:t>
            </a:r>
            <a:r>
              <a:rPr lang="cs-CZ" b="1" dirty="0" err="1">
                <a:effectLst>
                  <a:outerShdw blurRad="38100" dist="38100" dir="2700000" algn="tl">
                    <a:srgbClr val="000000">
                      <a:alpha val="43137"/>
                    </a:srgbClr>
                  </a:outerShdw>
                </a:effectLst>
              </a:rPr>
              <a:t>the</a:t>
            </a:r>
            <a:r>
              <a:rPr lang="cs-CZ" b="1" dirty="0">
                <a:effectLst>
                  <a:outerShdw blurRad="38100" dist="38100" dir="2700000" algn="tl">
                    <a:srgbClr val="000000">
                      <a:alpha val="43137"/>
                    </a:srgbClr>
                  </a:outerShdw>
                </a:effectLst>
              </a:rPr>
              <a:t> </a:t>
            </a:r>
            <a:r>
              <a:rPr lang="cs-CZ" b="1" dirty="0" err="1">
                <a:effectLst>
                  <a:outerShdw blurRad="38100" dist="38100" dir="2700000" algn="tl">
                    <a:srgbClr val="000000">
                      <a:alpha val="43137"/>
                    </a:srgbClr>
                  </a:outerShdw>
                </a:effectLst>
              </a:rPr>
              <a:t>Member</a:t>
            </a:r>
            <a:r>
              <a:rPr lang="cs-CZ" b="1" dirty="0">
                <a:effectLst>
                  <a:outerShdw blurRad="38100" dist="38100" dir="2700000" algn="tl">
                    <a:srgbClr val="000000">
                      <a:alpha val="43137"/>
                    </a:srgbClr>
                  </a:outerShdw>
                </a:effectLst>
              </a:rPr>
              <a:t> </a:t>
            </a:r>
            <a:r>
              <a:rPr lang="cs-CZ" b="1" dirty="0" err="1">
                <a:effectLst>
                  <a:outerShdw blurRad="38100" dist="38100" dir="2700000" algn="tl">
                    <a:srgbClr val="000000">
                      <a:alpha val="43137"/>
                    </a:srgbClr>
                  </a:outerShdw>
                </a:effectLst>
              </a:rPr>
              <a:t>State</a:t>
            </a:r>
            <a:r>
              <a:rPr lang="cs-CZ" b="1" dirty="0">
                <a:effectLst>
                  <a:outerShdw blurRad="38100" dist="38100" dir="2700000" algn="tl">
                    <a:srgbClr val="000000">
                      <a:alpha val="43137"/>
                    </a:srgbClr>
                  </a:outerShdw>
                </a:effectLst>
              </a:rPr>
              <a:t> </a:t>
            </a:r>
            <a:r>
              <a:rPr lang="cs-CZ" b="1" dirty="0" err="1">
                <a:effectLst>
                  <a:outerShdw blurRad="38100" dist="38100" dir="2700000" algn="tl">
                    <a:srgbClr val="000000">
                      <a:alpha val="43137"/>
                    </a:srgbClr>
                  </a:outerShdw>
                </a:effectLst>
              </a:rPr>
              <a:t>governments</a:t>
            </a:r>
            <a:r>
              <a:rPr lang="cs-CZ" b="1" dirty="0">
                <a:effectLst>
                  <a:outerShdw blurRad="38100" dist="38100" dir="2700000" algn="tl">
                    <a:srgbClr val="000000">
                      <a:alpha val="43137"/>
                    </a:srgbClr>
                  </a:outerShdw>
                </a:effectLst>
              </a:rPr>
              <a:t> </a:t>
            </a:r>
            <a:r>
              <a:rPr lang="cs-CZ" dirty="0">
                <a:effectLst>
                  <a:outerShdw blurRad="38100" dist="38100" dir="2700000" algn="tl">
                    <a:srgbClr val="000000">
                      <a:alpha val="43137"/>
                    </a:srgbClr>
                  </a:outerShdw>
                </a:effectLst>
              </a:rPr>
              <a:t>- </a:t>
            </a:r>
            <a:r>
              <a:rPr lang="cs-CZ" dirty="0" err="1">
                <a:effectLst>
                  <a:outerShdw blurRad="38100" dist="38100" dir="2700000" algn="tl">
                    <a:srgbClr val="000000">
                      <a:alpha val="43137"/>
                    </a:srgbClr>
                  </a:outerShdw>
                </a:effectLst>
              </a:rPr>
              <a:t>for</a:t>
            </a:r>
            <a:r>
              <a:rPr lang="cs-CZ" dirty="0">
                <a:effectLst>
                  <a:outerShdw blurRad="38100" dist="38100" dir="2700000" algn="tl">
                    <a:srgbClr val="000000">
                      <a:alpha val="43137"/>
                    </a:srgbClr>
                  </a:outerShdw>
                </a:effectLst>
              </a:rPr>
              <a:t> </a:t>
            </a:r>
            <a:r>
              <a:rPr lang="cs-CZ" dirty="0" err="1">
                <a:effectLst>
                  <a:outerShdw blurRad="38100" dist="38100" dir="2700000" algn="tl">
                    <a:srgbClr val="000000">
                      <a:alpha val="43137"/>
                    </a:srgbClr>
                  </a:outerShdw>
                </a:effectLst>
              </a:rPr>
              <a:t>example</a:t>
            </a:r>
            <a:r>
              <a:rPr lang="cs-CZ" dirty="0">
                <a:effectLst>
                  <a:outerShdw blurRad="38100" dist="38100" dir="2700000" algn="tl">
                    <a:srgbClr val="000000">
                      <a:alpha val="43137"/>
                    </a:srgbClr>
                  </a:outerShdw>
                </a:effectLst>
              </a:rPr>
              <a:t> on </a:t>
            </a:r>
            <a:r>
              <a:rPr lang="cs-CZ" b="1" dirty="0" err="1">
                <a:effectLst>
                  <a:outerShdw blurRad="38100" dist="38100" dir="2700000" algn="tl">
                    <a:srgbClr val="000000">
                      <a:alpha val="43137"/>
                    </a:srgbClr>
                  </a:outerShdw>
                </a:effectLst>
              </a:rPr>
              <a:t>defence</a:t>
            </a:r>
            <a:r>
              <a:rPr lang="cs-CZ" dirty="0">
                <a:effectLst>
                  <a:outerShdw blurRad="38100" dist="38100" dir="2700000" algn="tl">
                    <a:srgbClr val="000000">
                      <a:alpha val="43137"/>
                    </a:srgbClr>
                  </a:outerShdw>
                </a:effectLst>
              </a:rPr>
              <a:t>, </a:t>
            </a:r>
            <a:r>
              <a:rPr lang="cs-CZ" dirty="0" err="1">
                <a:effectLst>
                  <a:outerShdw blurRad="38100" dist="38100" dir="2700000" algn="tl">
                    <a:srgbClr val="000000">
                      <a:alpha val="43137"/>
                    </a:srgbClr>
                  </a:outerShdw>
                </a:effectLst>
              </a:rPr>
              <a:t>and</a:t>
            </a:r>
            <a:r>
              <a:rPr lang="cs-CZ" dirty="0">
                <a:effectLst>
                  <a:outerShdw blurRad="38100" dist="38100" dir="2700000" algn="tl">
                    <a:srgbClr val="000000">
                      <a:alpha val="43137"/>
                    </a:srgbClr>
                  </a:outerShdw>
                </a:effectLst>
              </a:rPr>
              <a:t> in </a:t>
            </a:r>
            <a:r>
              <a:rPr lang="cs-CZ" dirty="0" err="1">
                <a:effectLst>
                  <a:outerShdw blurRad="38100" dist="38100" dir="2700000" algn="tl">
                    <a:srgbClr val="000000">
                      <a:alpha val="43137"/>
                    </a:srgbClr>
                  </a:outerShdw>
                </a:effectLst>
              </a:rPr>
              <a:t>the</a:t>
            </a:r>
            <a:r>
              <a:rPr lang="cs-CZ" dirty="0">
                <a:effectLst>
                  <a:outerShdw blurRad="38100" dist="38100" dir="2700000" algn="tl">
                    <a:srgbClr val="000000">
                      <a:alpha val="43137"/>
                    </a:srgbClr>
                  </a:outerShdw>
                </a:effectLst>
              </a:rPr>
              <a:t> area </a:t>
            </a:r>
            <a:r>
              <a:rPr lang="cs-CZ" dirty="0" err="1">
                <a:effectLst>
                  <a:outerShdw blurRad="38100" dist="38100" dir="2700000" algn="tl">
                    <a:srgbClr val="000000">
                      <a:alpha val="43137"/>
                    </a:srgbClr>
                  </a:outerShdw>
                </a:effectLst>
              </a:rPr>
              <a:t>of</a:t>
            </a:r>
            <a:r>
              <a:rPr lang="cs-CZ" dirty="0">
                <a:effectLst>
                  <a:outerShdw blurRad="38100" dist="38100" dir="2700000" algn="tl">
                    <a:srgbClr val="000000">
                      <a:alpha val="43137"/>
                    </a:srgbClr>
                  </a:outerShdw>
                </a:effectLst>
              </a:rPr>
              <a:t> "</a:t>
            </a:r>
            <a:r>
              <a:rPr lang="cs-CZ" b="1" dirty="0">
                <a:effectLst>
                  <a:outerShdw blurRad="38100" dist="38100" dir="2700000" algn="tl">
                    <a:srgbClr val="000000">
                      <a:alpha val="43137"/>
                    </a:srgbClr>
                  </a:outerShdw>
                </a:effectLst>
              </a:rPr>
              <a:t>justice </a:t>
            </a:r>
            <a:r>
              <a:rPr lang="cs-CZ" b="1" dirty="0" err="1">
                <a:effectLst>
                  <a:outerShdw blurRad="38100" dist="38100" dir="2700000" algn="tl">
                    <a:srgbClr val="000000">
                      <a:alpha val="43137"/>
                    </a:srgbClr>
                  </a:outerShdw>
                </a:effectLst>
              </a:rPr>
              <a:t>and</a:t>
            </a:r>
            <a:r>
              <a:rPr lang="cs-CZ" b="1" dirty="0">
                <a:effectLst>
                  <a:outerShdw blurRad="38100" dist="38100" dir="2700000" algn="tl">
                    <a:srgbClr val="000000">
                      <a:alpha val="43137"/>
                    </a:srgbClr>
                  </a:outerShdw>
                </a:effectLst>
              </a:rPr>
              <a:t> </a:t>
            </a:r>
            <a:r>
              <a:rPr lang="cs-CZ" b="1" dirty="0" err="1">
                <a:effectLst>
                  <a:outerShdw blurRad="38100" dist="38100" dir="2700000" algn="tl">
                    <a:srgbClr val="000000">
                      <a:alpha val="43137"/>
                    </a:srgbClr>
                  </a:outerShdw>
                </a:effectLst>
              </a:rPr>
              <a:t>home</a:t>
            </a:r>
            <a:r>
              <a:rPr lang="cs-CZ" b="1" dirty="0">
                <a:effectLst>
                  <a:outerShdw blurRad="38100" dist="38100" dir="2700000" algn="tl">
                    <a:srgbClr val="000000">
                      <a:alpha val="43137"/>
                    </a:srgbClr>
                  </a:outerShdw>
                </a:effectLst>
              </a:rPr>
              <a:t> </a:t>
            </a:r>
            <a:r>
              <a:rPr lang="cs-CZ" b="1" dirty="0" err="1">
                <a:effectLst>
                  <a:outerShdw blurRad="38100" dist="38100" dir="2700000" algn="tl">
                    <a:srgbClr val="000000">
                      <a:alpha val="43137"/>
                    </a:srgbClr>
                  </a:outerShdw>
                </a:effectLst>
              </a:rPr>
              <a:t>affairs</a:t>
            </a:r>
            <a:r>
              <a:rPr lang="cs-CZ" dirty="0">
                <a:effectLst>
                  <a:outerShdw blurRad="38100" dist="38100" dir="2700000" algn="tl">
                    <a:srgbClr val="000000">
                      <a:alpha val="43137"/>
                    </a:srgbClr>
                  </a:outerShdw>
                </a:effectLst>
              </a:rPr>
              <a:t>". By </a:t>
            </a:r>
            <a:r>
              <a:rPr lang="cs-CZ" dirty="0" err="1">
                <a:effectLst>
                  <a:outerShdw blurRad="38100" dist="38100" dir="2700000" algn="tl">
                    <a:srgbClr val="000000">
                      <a:alpha val="43137"/>
                    </a:srgbClr>
                  </a:outerShdw>
                </a:effectLst>
              </a:rPr>
              <a:t>adding</a:t>
            </a:r>
            <a:r>
              <a:rPr lang="cs-CZ" dirty="0">
                <a:effectLst>
                  <a:outerShdw blurRad="38100" dist="38100" dir="2700000" algn="tl">
                    <a:srgbClr val="000000">
                      <a:alpha val="43137"/>
                    </a:srgbClr>
                  </a:outerShdw>
                </a:effectLst>
              </a:rPr>
              <a:t> </a:t>
            </a:r>
            <a:r>
              <a:rPr lang="cs-CZ" dirty="0" err="1">
                <a:effectLst>
                  <a:outerShdw blurRad="38100" dist="38100" dir="2700000" algn="tl">
                    <a:srgbClr val="000000">
                      <a:alpha val="43137"/>
                    </a:srgbClr>
                  </a:outerShdw>
                </a:effectLst>
              </a:rPr>
              <a:t>this</a:t>
            </a:r>
            <a:r>
              <a:rPr lang="cs-CZ" dirty="0">
                <a:effectLst>
                  <a:outerShdw blurRad="38100" dist="38100" dir="2700000" algn="tl">
                    <a:srgbClr val="000000">
                      <a:alpha val="43137"/>
                    </a:srgbClr>
                  </a:outerShdw>
                </a:effectLst>
              </a:rPr>
              <a:t> inter-</a:t>
            </a:r>
            <a:r>
              <a:rPr lang="cs-CZ" dirty="0" err="1">
                <a:effectLst>
                  <a:outerShdw blurRad="38100" dist="38100" dir="2700000" algn="tl">
                    <a:srgbClr val="000000">
                      <a:alpha val="43137"/>
                    </a:srgbClr>
                  </a:outerShdw>
                </a:effectLst>
              </a:rPr>
              <a:t>governmental</a:t>
            </a:r>
            <a:r>
              <a:rPr lang="cs-CZ" dirty="0">
                <a:effectLst>
                  <a:outerShdw blurRad="38100" dist="38100" dir="2700000" algn="tl">
                    <a:srgbClr val="000000">
                      <a:alpha val="43137"/>
                    </a:srgbClr>
                  </a:outerShdw>
                </a:effectLst>
              </a:rPr>
              <a:t> co-</a:t>
            </a:r>
            <a:r>
              <a:rPr lang="cs-CZ" dirty="0" err="1">
                <a:effectLst>
                  <a:outerShdw blurRad="38100" dist="38100" dir="2700000" algn="tl">
                    <a:srgbClr val="000000">
                      <a:alpha val="43137"/>
                    </a:srgbClr>
                  </a:outerShdw>
                </a:effectLst>
              </a:rPr>
              <a:t>operation</a:t>
            </a:r>
            <a:r>
              <a:rPr lang="cs-CZ" dirty="0">
                <a:effectLst>
                  <a:outerShdw blurRad="38100" dist="38100" dir="2700000" algn="tl">
                    <a:srgbClr val="000000">
                      <a:alpha val="43137"/>
                    </a:srgbClr>
                  </a:outerShdw>
                </a:effectLst>
              </a:rPr>
              <a:t> to </a:t>
            </a:r>
            <a:r>
              <a:rPr lang="cs-CZ" dirty="0" err="1">
                <a:effectLst>
                  <a:outerShdw blurRad="38100" dist="38100" dir="2700000" algn="tl">
                    <a:srgbClr val="000000">
                      <a:alpha val="43137"/>
                    </a:srgbClr>
                  </a:outerShdw>
                </a:effectLst>
              </a:rPr>
              <a:t>the</a:t>
            </a:r>
            <a:r>
              <a:rPr lang="cs-CZ" dirty="0">
                <a:effectLst>
                  <a:outerShdw blurRad="38100" dist="38100" dir="2700000" algn="tl">
                    <a:srgbClr val="000000">
                      <a:alpha val="43137"/>
                    </a:srgbClr>
                  </a:outerShdw>
                </a:effectLst>
              </a:rPr>
              <a:t> </a:t>
            </a:r>
            <a:r>
              <a:rPr lang="cs-CZ" dirty="0" err="1">
                <a:effectLst>
                  <a:outerShdw blurRad="38100" dist="38100" dir="2700000" algn="tl">
                    <a:srgbClr val="000000">
                      <a:alpha val="43137"/>
                    </a:srgbClr>
                  </a:outerShdw>
                </a:effectLst>
              </a:rPr>
              <a:t>existing</a:t>
            </a:r>
            <a:r>
              <a:rPr lang="cs-CZ" dirty="0">
                <a:effectLst>
                  <a:outerShdw blurRad="38100" dist="38100" dir="2700000" algn="tl">
                    <a:srgbClr val="000000">
                      <a:alpha val="43137"/>
                    </a:srgbClr>
                  </a:outerShdw>
                </a:effectLst>
              </a:rPr>
              <a:t> „</a:t>
            </a:r>
            <a:r>
              <a:rPr lang="cs-CZ" dirty="0" err="1">
                <a:effectLst>
                  <a:outerShdw blurRad="38100" dist="38100" dir="2700000" algn="tl">
                    <a:srgbClr val="000000">
                      <a:alpha val="43137"/>
                    </a:srgbClr>
                  </a:outerShdw>
                </a:effectLst>
              </a:rPr>
              <a:t>Community</a:t>
            </a:r>
            <a:r>
              <a:rPr lang="cs-CZ" dirty="0">
                <a:effectLst>
                  <a:outerShdw blurRad="38100" dist="38100" dir="2700000" algn="tl">
                    <a:srgbClr val="000000">
                      <a:alpha val="43137"/>
                    </a:srgbClr>
                  </a:outerShdw>
                </a:effectLst>
              </a:rPr>
              <a:t>“ </a:t>
            </a:r>
            <a:r>
              <a:rPr lang="cs-CZ" dirty="0" err="1">
                <a:effectLst>
                  <a:outerShdw blurRad="38100" dist="38100" dir="2700000" algn="tl">
                    <a:srgbClr val="000000">
                      <a:alpha val="43137"/>
                    </a:srgbClr>
                  </a:outerShdw>
                </a:effectLst>
              </a:rPr>
              <a:t>system</a:t>
            </a:r>
            <a:r>
              <a:rPr lang="cs-CZ" dirty="0">
                <a:effectLst>
                  <a:outerShdw blurRad="38100" dist="38100" dir="2700000" algn="tl">
                    <a:srgbClr val="000000">
                      <a:alpha val="43137"/>
                    </a:srgbClr>
                  </a:outerShdw>
                </a:effectLst>
              </a:rPr>
              <a:t>, </a:t>
            </a:r>
            <a:r>
              <a:rPr lang="cs-CZ" dirty="0" err="1">
                <a:effectLst>
                  <a:outerShdw blurRad="38100" dist="38100" dir="2700000" algn="tl">
                    <a:srgbClr val="000000">
                      <a:alpha val="43137"/>
                    </a:srgbClr>
                  </a:outerShdw>
                </a:effectLst>
              </a:rPr>
              <a:t>the</a:t>
            </a:r>
            <a:r>
              <a:rPr lang="cs-CZ" dirty="0">
                <a:effectLst>
                  <a:outerShdw blurRad="38100" dist="38100" dir="2700000" algn="tl">
                    <a:srgbClr val="000000">
                      <a:alpha val="43137"/>
                    </a:srgbClr>
                  </a:outerShdw>
                </a:effectLst>
              </a:rPr>
              <a:t> Maastricht </a:t>
            </a:r>
            <a:r>
              <a:rPr lang="cs-CZ" dirty="0" err="1">
                <a:effectLst>
                  <a:outerShdw blurRad="38100" dist="38100" dir="2700000" algn="tl">
                    <a:srgbClr val="000000">
                      <a:alpha val="43137"/>
                    </a:srgbClr>
                  </a:outerShdw>
                </a:effectLst>
              </a:rPr>
              <a:t>Treaty</a:t>
            </a:r>
            <a:r>
              <a:rPr lang="cs-CZ" dirty="0">
                <a:effectLst>
                  <a:outerShdw blurRad="38100" dist="38100" dir="2700000" algn="tl">
                    <a:srgbClr val="000000">
                      <a:alpha val="43137"/>
                    </a:srgbClr>
                  </a:outerShdw>
                </a:effectLst>
              </a:rPr>
              <a:t> </a:t>
            </a:r>
            <a:r>
              <a:rPr lang="cs-CZ" dirty="0" err="1">
                <a:effectLst>
                  <a:outerShdw blurRad="38100" dist="38100" dir="2700000" algn="tl">
                    <a:srgbClr val="000000">
                      <a:alpha val="43137"/>
                    </a:srgbClr>
                  </a:outerShdw>
                </a:effectLst>
              </a:rPr>
              <a:t>created</a:t>
            </a:r>
            <a:r>
              <a:rPr lang="cs-CZ" dirty="0">
                <a:effectLst>
                  <a:outerShdw blurRad="38100" dist="38100" dir="2700000" algn="tl">
                    <a:srgbClr val="000000">
                      <a:alpha val="43137"/>
                    </a:srgbClr>
                  </a:outerShdw>
                </a:effectLst>
              </a:rPr>
              <a:t> a </a:t>
            </a:r>
            <a:r>
              <a:rPr lang="cs-CZ" dirty="0" err="1">
                <a:effectLst>
                  <a:outerShdw blurRad="38100" dist="38100" dir="2700000" algn="tl">
                    <a:srgbClr val="000000">
                      <a:alpha val="43137"/>
                    </a:srgbClr>
                  </a:outerShdw>
                </a:effectLst>
              </a:rPr>
              <a:t>new</a:t>
            </a:r>
            <a:r>
              <a:rPr lang="cs-CZ" dirty="0">
                <a:effectLst>
                  <a:outerShdw blurRad="38100" dist="38100" dir="2700000" algn="tl">
                    <a:srgbClr val="000000">
                      <a:alpha val="43137"/>
                    </a:srgbClr>
                  </a:outerShdw>
                </a:effectLst>
              </a:rPr>
              <a:t> </a:t>
            </a:r>
            <a:r>
              <a:rPr lang="cs-CZ" dirty="0" err="1">
                <a:effectLst>
                  <a:outerShdw blurRad="38100" dist="38100" dir="2700000" algn="tl">
                    <a:srgbClr val="000000">
                      <a:alpha val="43137"/>
                    </a:srgbClr>
                  </a:outerShdw>
                </a:effectLst>
              </a:rPr>
              <a:t>structure</a:t>
            </a:r>
            <a:r>
              <a:rPr lang="cs-CZ" dirty="0">
                <a:effectLst>
                  <a:outerShdw blurRad="38100" dist="38100" dir="2700000" algn="tl">
                    <a:srgbClr val="000000">
                      <a:alpha val="43137"/>
                    </a:srgbClr>
                  </a:outerShdw>
                </a:effectLst>
              </a:rPr>
              <a:t> </a:t>
            </a:r>
            <a:r>
              <a:rPr lang="cs-CZ" dirty="0" err="1">
                <a:effectLst>
                  <a:outerShdw blurRad="38100" dist="38100" dir="2700000" algn="tl">
                    <a:srgbClr val="000000">
                      <a:alpha val="43137"/>
                    </a:srgbClr>
                  </a:outerShdw>
                </a:effectLst>
              </a:rPr>
              <a:t>with</a:t>
            </a:r>
            <a:r>
              <a:rPr lang="cs-CZ" dirty="0">
                <a:effectLst>
                  <a:outerShdw blurRad="38100" dist="38100" dir="2700000" algn="tl">
                    <a:srgbClr val="000000">
                      <a:alpha val="43137"/>
                    </a:srgbClr>
                  </a:outerShdw>
                </a:effectLst>
              </a:rPr>
              <a:t> </a:t>
            </a:r>
            <a:r>
              <a:rPr lang="cs-CZ" b="1" dirty="0" err="1">
                <a:solidFill>
                  <a:schemeClr val="tx1"/>
                </a:solidFill>
                <a:effectLst>
                  <a:outerShdw blurRad="38100" dist="38100" dir="2700000" algn="tl">
                    <a:srgbClr val="000000">
                      <a:alpha val="43137"/>
                    </a:srgbClr>
                  </a:outerShdw>
                </a:effectLst>
              </a:rPr>
              <a:t>three</a:t>
            </a:r>
            <a:r>
              <a:rPr lang="cs-CZ" b="1" dirty="0">
                <a:solidFill>
                  <a:schemeClr val="tx1"/>
                </a:solidFill>
                <a:effectLst>
                  <a:outerShdw blurRad="38100" dist="38100" dir="2700000" algn="tl">
                    <a:srgbClr val="000000">
                      <a:alpha val="43137"/>
                    </a:srgbClr>
                  </a:outerShdw>
                </a:effectLst>
              </a:rPr>
              <a:t> "</a:t>
            </a:r>
            <a:r>
              <a:rPr lang="cs-CZ" b="1" dirty="0" err="1">
                <a:solidFill>
                  <a:schemeClr val="tx1"/>
                </a:solidFill>
                <a:effectLst>
                  <a:outerShdw blurRad="38100" dist="38100" dir="2700000" algn="tl">
                    <a:srgbClr val="000000">
                      <a:alpha val="43137"/>
                    </a:srgbClr>
                  </a:outerShdw>
                </a:effectLst>
              </a:rPr>
              <a:t>pillars</a:t>
            </a:r>
            <a:r>
              <a:rPr lang="cs-CZ" b="1" dirty="0">
                <a:solidFill>
                  <a:schemeClr val="tx1"/>
                </a:solidFill>
                <a:effectLst>
                  <a:outerShdw blurRad="38100" dist="38100" dir="2700000" algn="tl">
                    <a:srgbClr val="000000">
                      <a:alpha val="43137"/>
                    </a:srgbClr>
                  </a:outerShdw>
                </a:effectLst>
              </a:rPr>
              <a:t>"</a:t>
            </a:r>
            <a:r>
              <a:rPr lang="cs-CZ" b="1" dirty="0">
                <a:effectLst>
                  <a:outerShdw blurRad="38100" dist="38100" dir="2700000" algn="tl">
                    <a:srgbClr val="000000">
                      <a:alpha val="43137"/>
                    </a:srgbClr>
                  </a:outerShdw>
                </a:effectLst>
              </a:rPr>
              <a:t> </a:t>
            </a:r>
            <a:r>
              <a:rPr lang="cs-CZ" dirty="0" err="1">
                <a:effectLst>
                  <a:outerShdw blurRad="38100" dist="38100" dir="2700000" algn="tl">
                    <a:srgbClr val="000000">
                      <a:alpha val="43137"/>
                    </a:srgbClr>
                  </a:outerShdw>
                </a:effectLst>
              </a:rPr>
              <a:t>which</a:t>
            </a:r>
            <a:r>
              <a:rPr lang="cs-CZ" dirty="0">
                <a:effectLst>
                  <a:outerShdw blurRad="38100" dist="38100" dir="2700000" algn="tl">
                    <a:srgbClr val="000000">
                      <a:alpha val="43137"/>
                    </a:srgbClr>
                  </a:outerShdw>
                </a:effectLst>
              </a:rPr>
              <a:t> </a:t>
            </a:r>
            <a:r>
              <a:rPr lang="cs-CZ" dirty="0" err="1">
                <a:effectLst>
                  <a:outerShdw blurRad="38100" dist="38100" dir="2700000" algn="tl">
                    <a:srgbClr val="000000">
                      <a:alpha val="43137"/>
                    </a:srgbClr>
                  </a:outerShdw>
                </a:effectLst>
              </a:rPr>
              <a:t>is</a:t>
            </a:r>
            <a:r>
              <a:rPr lang="cs-CZ" dirty="0">
                <a:effectLst>
                  <a:outerShdw blurRad="38100" dist="38100" dir="2700000" algn="tl">
                    <a:srgbClr val="000000">
                      <a:alpha val="43137"/>
                    </a:srgbClr>
                  </a:outerShdw>
                </a:effectLst>
              </a:rPr>
              <a:t> </a:t>
            </a:r>
            <a:r>
              <a:rPr lang="cs-CZ" dirty="0" err="1">
                <a:effectLst>
                  <a:outerShdw blurRad="38100" dist="38100" dir="2700000" algn="tl">
                    <a:srgbClr val="000000">
                      <a:alpha val="43137"/>
                    </a:srgbClr>
                  </a:outerShdw>
                </a:effectLst>
              </a:rPr>
              <a:t>political</a:t>
            </a:r>
            <a:r>
              <a:rPr lang="cs-CZ" dirty="0">
                <a:effectLst>
                  <a:outerShdw blurRad="38100" dist="38100" dir="2700000" algn="tl">
                    <a:srgbClr val="000000">
                      <a:alpha val="43137"/>
                    </a:srgbClr>
                  </a:outerShdw>
                </a:effectLst>
              </a:rPr>
              <a:t> as </a:t>
            </a:r>
            <a:r>
              <a:rPr lang="cs-CZ" dirty="0" err="1">
                <a:effectLst>
                  <a:outerShdw blurRad="38100" dist="38100" dir="2700000" algn="tl">
                    <a:srgbClr val="000000">
                      <a:alpha val="43137"/>
                    </a:srgbClr>
                  </a:outerShdw>
                </a:effectLst>
              </a:rPr>
              <a:t>well</a:t>
            </a:r>
            <a:r>
              <a:rPr lang="cs-CZ" dirty="0">
                <a:effectLst>
                  <a:outerShdw blurRad="38100" dist="38100" dir="2700000" algn="tl">
                    <a:srgbClr val="000000">
                      <a:alpha val="43137"/>
                    </a:srgbClr>
                  </a:outerShdw>
                </a:effectLst>
              </a:rPr>
              <a:t> </a:t>
            </a:r>
            <a:r>
              <a:rPr lang="cs-CZ" dirty="0" err="1">
                <a:effectLst>
                  <a:outerShdw blurRad="38100" dist="38100" dir="2700000" algn="tl">
                    <a:srgbClr val="000000">
                      <a:alpha val="43137"/>
                    </a:srgbClr>
                  </a:outerShdw>
                </a:effectLst>
              </a:rPr>
              <a:t>economic</a:t>
            </a:r>
            <a:r>
              <a:rPr lang="cs-CZ" dirty="0">
                <a:effectLst>
                  <a:outerShdw blurRad="38100" dist="38100" dir="2700000" algn="tl">
                    <a:srgbClr val="000000">
                      <a:alpha val="43137"/>
                    </a:srgbClr>
                  </a:outerShdw>
                </a:effectLst>
              </a:rPr>
              <a:t>… </a:t>
            </a:r>
            <a:r>
              <a:rPr lang="cs-CZ" b="1" dirty="0">
                <a:solidFill>
                  <a:schemeClr val="tx1"/>
                </a:solidFill>
                <a:effectLst>
                  <a:outerShdw blurRad="38100" dist="38100" dir="2700000" algn="tl">
                    <a:srgbClr val="000000">
                      <a:alpha val="43137"/>
                    </a:srgbClr>
                  </a:outerShdw>
                </a:effectLst>
              </a:rPr>
              <a:t>… </a:t>
            </a:r>
            <a:r>
              <a:rPr lang="cs-CZ" b="1" dirty="0" err="1">
                <a:solidFill>
                  <a:schemeClr val="tx1"/>
                </a:solidFill>
                <a:effectLst>
                  <a:outerShdw blurRad="38100" dist="38100" dir="2700000" algn="tl">
                    <a:srgbClr val="000000">
                      <a:alpha val="43137"/>
                    </a:srgbClr>
                  </a:outerShdw>
                </a:effectLst>
              </a:rPr>
              <a:t>European</a:t>
            </a:r>
            <a:r>
              <a:rPr lang="cs-CZ" b="1" dirty="0">
                <a:solidFill>
                  <a:schemeClr val="tx1"/>
                </a:solidFill>
                <a:effectLst>
                  <a:outerShdw blurRad="38100" dist="38100" dir="2700000" algn="tl">
                    <a:srgbClr val="000000">
                      <a:alpha val="43137"/>
                    </a:srgbClr>
                  </a:outerShdw>
                </a:effectLst>
              </a:rPr>
              <a:t> Union (EU).</a:t>
            </a:r>
          </a:p>
          <a:p>
            <a:pPr marL="0" indent="0" eaLnBrk="1" hangingPunct="1">
              <a:lnSpc>
                <a:spcPct val="90000"/>
              </a:lnSpc>
              <a:buNone/>
              <a:defRPr/>
            </a:pPr>
            <a:r>
              <a:rPr lang="en-US" b="1" dirty="0">
                <a:solidFill>
                  <a:schemeClr val="tx1"/>
                </a:solidFill>
                <a:effectLst>
                  <a:outerShdw blurRad="38100" dist="38100" dir="2700000" algn="tl">
                    <a:srgbClr val="000000">
                      <a:alpha val="43137"/>
                    </a:srgbClr>
                  </a:outerShdw>
                </a:effectLst>
              </a:rPr>
              <a:t>Furthermore, this Treaty created economic and monetary union</a:t>
            </a:r>
            <a:r>
              <a:rPr lang="en-US" dirty="0">
                <a:effectLst>
                  <a:outerShdw blurRad="38100" dist="38100" dir="2700000" algn="tl">
                    <a:srgbClr val="000000">
                      <a:alpha val="43137"/>
                    </a:srgbClr>
                  </a:outerShdw>
                </a:effectLst>
              </a:rPr>
              <a:t>, put in place new Community policies (education, culture) and </a:t>
            </a:r>
            <a:r>
              <a:rPr lang="en-US" b="1" dirty="0">
                <a:effectLst>
                  <a:outerShdw blurRad="38100" dist="38100" dir="2700000" algn="tl">
                    <a:srgbClr val="000000">
                      <a:alpha val="43137"/>
                    </a:srgbClr>
                  </a:outerShdw>
                </a:effectLst>
              </a:rPr>
              <a:t>increased the powers of the European Parliament (</a:t>
            </a:r>
            <a:r>
              <a:rPr lang="en-US" b="1" dirty="0" err="1">
                <a:effectLst>
                  <a:outerShdw blurRad="38100" dist="38100" dir="2700000" algn="tl">
                    <a:srgbClr val="000000">
                      <a:alpha val="43137"/>
                    </a:srgbClr>
                  </a:outerShdw>
                </a:effectLst>
              </a:rPr>
              <a:t>codecision</a:t>
            </a:r>
            <a:r>
              <a:rPr lang="en-US" b="1" dirty="0">
                <a:effectLst>
                  <a:outerShdw blurRad="38100" dist="38100" dir="2700000" algn="tl">
                    <a:srgbClr val="000000">
                      <a:alpha val="43137"/>
                    </a:srgbClr>
                  </a:outerShdw>
                </a:effectLst>
              </a:rPr>
              <a:t> procedure)</a:t>
            </a:r>
            <a:endParaRPr lang="cs-CZ" b="1" dirty="0">
              <a:solidFill>
                <a:schemeClr val="tx1"/>
              </a:solidFill>
              <a:effectLst>
                <a:outerShdw blurRad="38100" dist="38100" dir="2700000" algn="tl">
                  <a:srgbClr val="000000">
                    <a:alpha val="43137"/>
                  </a:srgbClr>
                </a:outerShdw>
              </a:effectLst>
            </a:endParaRPr>
          </a:p>
        </p:txBody>
      </p:sp>
    </p:spTree>
  </p:cSld>
  <p:clrMapOvr>
    <a:masterClrMapping/>
  </p:clrMapOvr>
  <p:transition spd="med">
    <p:circl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746EC64B-BBD8-40AD-9379-440C02D3E91E}"/>
              </a:ext>
            </a:extLst>
          </p:cNvPr>
          <p:cNvSpPr>
            <a:spLocks noGrp="1" noChangeArrowheads="1"/>
          </p:cNvSpPr>
          <p:nvPr>
            <p:ph type="title"/>
          </p:nvPr>
        </p:nvSpPr>
        <p:spPr/>
        <p:txBody>
          <a:bodyPr/>
          <a:lstStyle/>
          <a:p>
            <a:pPr eaLnBrk="1" hangingPunct="1">
              <a:defRPr/>
            </a:pPr>
            <a:r>
              <a:rPr lang="en-US" dirty="0">
                <a:effectLst>
                  <a:outerShdw blurRad="38100" dist="38100" dir="2700000" algn="tl">
                    <a:srgbClr val="000000">
                      <a:alpha val="43137"/>
                    </a:srgbClr>
                  </a:outerShdw>
                </a:effectLst>
              </a:rPr>
              <a:t>Treaty of Amsterdam </a:t>
            </a:r>
            <a:endParaRPr lang="cs-CZ" dirty="0"/>
          </a:p>
        </p:txBody>
      </p:sp>
      <p:sp>
        <p:nvSpPr>
          <p:cNvPr id="13315" name="Rectangle 3">
            <a:extLst>
              <a:ext uri="{FF2B5EF4-FFF2-40B4-BE49-F238E27FC236}">
                <a16:creationId xmlns:a16="http://schemas.microsoft.com/office/drawing/2014/main" id="{D35FD0BD-F9A9-4971-A178-433F2D2FD118}"/>
              </a:ext>
            </a:extLst>
          </p:cNvPr>
          <p:cNvSpPr>
            <a:spLocks noGrp="1" noChangeArrowheads="1"/>
          </p:cNvSpPr>
          <p:nvPr>
            <p:ph type="body" idx="1"/>
          </p:nvPr>
        </p:nvSpPr>
        <p:spPr/>
        <p:txBody>
          <a:bodyPr/>
          <a:lstStyle/>
          <a:p>
            <a:pPr marL="0" indent="0" eaLnBrk="1" hangingPunct="1">
              <a:lnSpc>
                <a:spcPct val="80000"/>
              </a:lnSpc>
              <a:buNone/>
              <a:defRPr/>
            </a:pPr>
            <a:r>
              <a:rPr lang="cs-CZ" b="1" dirty="0" err="1">
                <a:solidFill>
                  <a:schemeClr val="tx1"/>
                </a:solidFill>
                <a:highlight>
                  <a:srgbClr val="FFFF00"/>
                </a:highlight>
              </a:rPr>
              <a:t>Treaty</a:t>
            </a:r>
            <a:r>
              <a:rPr lang="cs-CZ" b="1" dirty="0">
                <a:solidFill>
                  <a:schemeClr val="tx1"/>
                </a:solidFill>
                <a:highlight>
                  <a:srgbClr val="FFFF00"/>
                </a:highlight>
              </a:rPr>
              <a:t> </a:t>
            </a:r>
            <a:r>
              <a:rPr lang="cs-CZ" b="1" dirty="0" err="1">
                <a:solidFill>
                  <a:schemeClr val="tx1"/>
                </a:solidFill>
                <a:highlight>
                  <a:srgbClr val="FFFF00"/>
                </a:highlight>
              </a:rPr>
              <a:t>of</a:t>
            </a:r>
            <a:r>
              <a:rPr lang="cs-CZ" b="1" dirty="0">
                <a:solidFill>
                  <a:schemeClr val="tx1"/>
                </a:solidFill>
                <a:highlight>
                  <a:srgbClr val="FFFF00"/>
                </a:highlight>
              </a:rPr>
              <a:t> Amsterdam </a:t>
            </a:r>
          </a:p>
          <a:p>
            <a:pPr marL="0" indent="0" eaLnBrk="1" hangingPunct="1">
              <a:lnSpc>
                <a:spcPct val="80000"/>
              </a:lnSpc>
              <a:buNone/>
              <a:defRPr/>
            </a:pPr>
            <a:r>
              <a:rPr lang="cs-CZ" b="1" dirty="0">
                <a:solidFill>
                  <a:schemeClr val="tx1"/>
                </a:solidFill>
              </a:rPr>
              <a:t>…</a:t>
            </a:r>
            <a:r>
              <a:rPr lang="cs-CZ" b="1" dirty="0"/>
              <a:t> </a:t>
            </a:r>
            <a:r>
              <a:rPr lang="cs-CZ" b="1" dirty="0" err="1">
                <a:effectLst>
                  <a:outerShdw blurRad="38100" dist="38100" dir="2700000" algn="tl">
                    <a:srgbClr val="000000">
                      <a:alpha val="43137"/>
                    </a:srgbClr>
                  </a:outerShdw>
                </a:effectLst>
              </a:rPr>
              <a:t>The</a:t>
            </a:r>
            <a:r>
              <a:rPr lang="cs-CZ" b="1" dirty="0">
                <a:effectLst>
                  <a:outerShdw blurRad="38100" dist="38100" dir="2700000" algn="tl">
                    <a:srgbClr val="000000">
                      <a:alpha val="43137"/>
                    </a:srgbClr>
                  </a:outerShdw>
                </a:effectLst>
              </a:rPr>
              <a:t> </a:t>
            </a:r>
            <a:r>
              <a:rPr lang="cs-CZ" b="1" dirty="0" err="1">
                <a:effectLst>
                  <a:outerShdw blurRad="38100" dist="38100" dir="2700000" algn="tl">
                    <a:srgbClr val="000000">
                      <a:alpha val="43137"/>
                    </a:srgbClr>
                  </a:outerShdw>
                </a:effectLst>
              </a:rPr>
              <a:t>Treaty</a:t>
            </a:r>
            <a:r>
              <a:rPr lang="cs-CZ" b="1" dirty="0">
                <a:effectLst>
                  <a:outerShdw blurRad="38100" dist="38100" dir="2700000" algn="tl">
                    <a:srgbClr val="000000">
                      <a:alpha val="43137"/>
                    </a:srgbClr>
                  </a:outerShdw>
                </a:effectLst>
              </a:rPr>
              <a:t> </a:t>
            </a:r>
            <a:r>
              <a:rPr lang="cs-CZ" b="1" dirty="0" err="1">
                <a:effectLst>
                  <a:outerShdw blurRad="38100" dist="38100" dir="2700000" algn="tl">
                    <a:srgbClr val="000000">
                      <a:alpha val="43137"/>
                    </a:srgbClr>
                  </a:outerShdw>
                </a:effectLst>
              </a:rPr>
              <a:t>of</a:t>
            </a:r>
            <a:r>
              <a:rPr lang="cs-CZ" b="1" dirty="0">
                <a:effectLst>
                  <a:outerShdw blurRad="38100" dist="38100" dir="2700000" algn="tl">
                    <a:srgbClr val="000000">
                      <a:alpha val="43137"/>
                    </a:srgbClr>
                  </a:outerShdw>
                </a:effectLst>
              </a:rPr>
              <a:t> Amsterdam, </a:t>
            </a:r>
            <a:r>
              <a:rPr lang="cs-CZ" b="1" dirty="0" err="1">
                <a:effectLst>
                  <a:outerShdw blurRad="38100" dist="38100" dir="2700000" algn="tl">
                    <a:srgbClr val="000000">
                      <a:alpha val="43137"/>
                    </a:srgbClr>
                  </a:outerShdw>
                </a:effectLst>
              </a:rPr>
              <a:t>signed</a:t>
            </a:r>
            <a:r>
              <a:rPr lang="cs-CZ" b="1" dirty="0">
                <a:effectLst>
                  <a:outerShdw blurRad="38100" dist="38100" dir="2700000" algn="tl">
                    <a:srgbClr val="000000">
                      <a:alpha val="43137"/>
                    </a:srgbClr>
                  </a:outerShdw>
                </a:effectLst>
              </a:rPr>
              <a:t> on 2 </a:t>
            </a:r>
            <a:r>
              <a:rPr lang="cs-CZ" b="1" dirty="0" err="1">
                <a:effectLst>
                  <a:outerShdw blurRad="38100" dist="38100" dir="2700000" algn="tl">
                    <a:srgbClr val="000000">
                      <a:alpha val="43137"/>
                    </a:srgbClr>
                  </a:outerShdw>
                </a:effectLst>
              </a:rPr>
              <a:t>October</a:t>
            </a:r>
            <a:r>
              <a:rPr lang="cs-CZ" b="1" dirty="0">
                <a:effectLst>
                  <a:outerShdw blurRad="38100" dist="38100" dir="2700000" algn="tl">
                    <a:srgbClr val="000000">
                      <a:alpha val="43137"/>
                    </a:srgbClr>
                  </a:outerShdw>
                </a:effectLst>
              </a:rPr>
              <a:t> 1997, </a:t>
            </a:r>
            <a:r>
              <a:rPr lang="cs-CZ" b="1" dirty="0" err="1">
                <a:effectLst>
                  <a:outerShdw blurRad="38100" dist="38100" dir="2700000" algn="tl">
                    <a:srgbClr val="000000">
                      <a:alpha val="43137"/>
                    </a:srgbClr>
                  </a:outerShdw>
                </a:effectLst>
              </a:rPr>
              <a:t>entered</a:t>
            </a:r>
            <a:r>
              <a:rPr lang="cs-CZ" b="1" dirty="0">
                <a:effectLst>
                  <a:outerShdw blurRad="38100" dist="38100" dir="2700000" algn="tl">
                    <a:srgbClr val="000000">
                      <a:alpha val="43137"/>
                    </a:srgbClr>
                  </a:outerShdw>
                </a:effectLst>
              </a:rPr>
              <a:t> </a:t>
            </a:r>
            <a:r>
              <a:rPr lang="cs-CZ" b="1" dirty="0" err="1">
                <a:effectLst>
                  <a:outerShdw blurRad="38100" dist="38100" dir="2700000" algn="tl">
                    <a:srgbClr val="000000">
                      <a:alpha val="43137"/>
                    </a:srgbClr>
                  </a:outerShdw>
                </a:effectLst>
              </a:rPr>
              <a:t>into</a:t>
            </a:r>
            <a:r>
              <a:rPr lang="cs-CZ" b="1" dirty="0">
                <a:effectLst>
                  <a:outerShdw blurRad="38100" dist="38100" dir="2700000" algn="tl">
                    <a:srgbClr val="000000">
                      <a:alpha val="43137"/>
                    </a:srgbClr>
                  </a:outerShdw>
                </a:effectLst>
              </a:rPr>
              <a:t> </a:t>
            </a:r>
            <a:r>
              <a:rPr lang="cs-CZ" b="1" dirty="0" err="1">
                <a:effectLst>
                  <a:outerShdw blurRad="38100" dist="38100" dir="2700000" algn="tl">
                    <a:srgbClr val="000000">
                      <a:alpha val="43137"/>
                    </a:srgbClr>
                  </a:outerShdw>
                </a:effectLst>
              </a:rPr>
              <a:t>force</a:t>
            </a:r>
            <a:r>
              <a:rPr lang="cs-CZ" b="1" dirty="0">
                <a:effectLst>
                  <a:outerShdw blurRad="38100" dist="38100" dir="2700000" algn="tl">
                    <a:srgbClr val="000000">
                      <a:alpha val="43137"/>
                    </a:srgbClr>
                  </a:outerShdw>
                </a:effectLst>
              </a:rPr>
              <a:t> on 1 May 1999 </a:t>
            </a:r>
          </a:p>
          <a:p>
            <a:pPr marL="0" indent="0" eaLnBrk="1" hangingPunct="1">
              <a:lnSpc>
                <a:spcPct val="80000"/>
              </a:lnSpc>
              <a:buNone/>
              <a:defRPr/>
            </a:pPr>
            <a:r>
              <a:rPr lang="cs-CZ" dirty="0"/>
              <a:t>… </a:t>
            </a:r>
            <a:r>
              <a:rPr lang="en-US" b="1" dirty="0">
                <a:solidFill>
                  <a:schemeClr val="tx1"/>
                </a:solidFill>
              </a:rPr>
              <a:t>increased the powers of the Union by creating a Community employment policy, </a:t>
            </a:r>
            <a:r>
              <a:rPr lang="en-US" b="1" u="sng" dirty="0">
                <a:solidFill>
                  <a:schemeClr val="tx1"/>
                </a:solidFill>
                <a:effectLst>
                  <a:outerShdw blurRad="38100" dist="38100" dir="2700000" algn="tl">
                    <a:srgbClr val="000000">
                      <a:alpha val="43137"/>
                    </a:srgbClr>
                  </a:outerShdw>
                </a:effectLst>
              </a:rPr>
              <a:t>transferring to the Communities some of the areas which were previously subject to intergovernmental cooperation </a:t>
            </a:r>
            <a:r>
              <a:rPr lang="en-US" dirty="0">
                <a:effectLst>
                  <a:outerShdw blurRad="38100" dist="38100" dir="2700000" algn="tl">
                    <a:srgbClr val="000000">
                      <a:alpha val="43137"/>
                    </a:srgbClr>
                  </a:outerShdw>
                </a:effectLst>
              </a:rPr>
              <a:t>in the </a:t>
            </a:r>
            <a:r>
              <a:rPr lang="en-US" b="1" dirty="0">
                <a:effectLst>
                  <a:outerShdw blurRad="38100" dist="38100" dir="2700000" algn="tl">
                    <a:srgbClr val="000000">
                      <a:alpha val="43137"/>
                    </a:srgbClr>
                  </a:outerShdw>
                </a:effectLst>
              </a:rPr>
              <a:t>fields of justice and home affairs</a:t>
            </a:r>
            <a:r>
              <a:rPr lang="en-US" dirty="0"/>
              <a:t>, introducing measures aimed at bringing the Union closer to its citizens and enabling closer cooperation between certain Member States (</a:t>
            </a:r>
            <a:r>
              <a:rPr lang="en-US" b="1" dirty="0"/>
              <a:t>enhanced cooperation</a:t>
            </a:r>
            <a:r>
              <a:rPr lang="en-US" dirty="0"/>
              <a:t>). </a:t>
            </a:r>
            <a:endParaRPr lang="cs-CZ" dirty="0"/>
          </a:p>
          <a:p>
            <a:pPr marL="0" indent="0" eaLnBrk="1" hangingPunct="1">
              <a:lnSpc>
                <a:spcPct val="80000"/>
              </a:lnSpc>
              <a:buNone/>
              <a:defRPr/>
            </a:pPr>
            <a:r>
              <a:rPr lang="en-US" b="1" dirty="0">
                <a:effectLst>
                  <a:outerShdw blurRad="38100" dist="38100" dir="2700000" algn="tl">
                    <a:srgbClr val="000000">
                      <a:alpha val="43137"/>
                    </a:srgbClr>
                  </a:outerShdw>
                </a:effectLst>
              </a:rPr>
              <a:t>It also extended the </a:t>
            </a:r>
            <a:r>
              <a:rPr lang="en-US" b="1" dirty="0" err="1">
                <a:effectLst>
                  <a:outerShdw blurRad="38100" dist="38100" dir="2700000" algn="tl">
                    <a:srgbClr val="000000">
                      <a:alpha val="43137"/>
                    </a:srgbClr>
                  </a:outerShdw>
                </a:effectLst>
              </a:rPr>
              <a:t>codecision</a:t>
            </a:r>
            <a:r>
              <a:rPr lang="en-US" b="1" dirty="0">
                <a:effectLst>
                  <a:outerShdw blurRad="38100" dist="38100" dir="2700000" algn="tl">
                    <a:srgbClr val="000000">
                      <a:alpha val="43137"/>
                    </a:srgbClr>
                  </a:outerShdw>
                </a:effectLst>
              </a:rPr>
              <a:t> procedure and qualified majority voting </a:t>
            </a:r>
            <a:r>
              <a:rPr lang="en-US" dirty="0"/>
              <a:t>and simplified and renumbered the articles of the Treaties.</a:t>
            </a:r>
            <a:r>
              <a:rPr lang="cs-CZ" dirty="0" err="1"/>
              <a:t>Consolidated</a:t>
            </a:r>
            <a:r>
              <a:rPr lang="cs-CZ" dirty="0"/>
              <a:t> </a:t>
            </a:r>
            <a:r>
              <a:rPr lang="cs-CZ" dirty="0" err="1"/>
              <a:t>versions</a:t>
            </a:r>
            <a:r>
              <a:rPr lang="cs-CZ" dirty="0"/>
              <a:t> </a:t>
            </a:r>
            <a:r>
              <a:rPr lang="cs-CZ" dirty="0" err="1"/>
              <a:t>of</a:t>
            </a:r>
            <a:r>
              <a:rPr lang="cs-CZ" dirty="0"/>
              <a:t> </a:t>
            </a:r>
            <a:r>
              <a:rPr lang="cs-CZ" dirty="0" err="1"/>
              <a:t>the</a:t>
            </a:r>
            <a:r>
              <a:rPr lang="cs-CZ" dirty="0"/>
              <a:t> EU and EC </a:t>
            </a:r>
            <a:r>
              <a:rPr lang="cs-CZ" dirty="0" err="1"/>
              <a:t>Treaties</a:t>
            </a:r>
            <a:r>
              <a:rPr lang="cs-CZ" dirty="0"/>
              <a:t> are </a:t>
            </a:r>
            <a:r>
              <a:rPr lang="cs-CZ" dirty="0" err="1"/>
              <a:t>attached</a:t>
            </a:r>
            <a:r>
              <a:rPr lang="cs-CZ" dirty="0"/>
              <a:t> to </a:t>
            </a:r>
            <a:r>
              <a:rPr lang="cs-CZ" dirty="0" err="1"/>
              <a:t>it</a:t>
            </a:r>
            <a:r>
              <a:rPr lang="cs-CZ" dirty="0"/>
              <a:t>.</a:t>
            </a:r>
          </a:p>
        </p:txBody>
      </p:sp>
    </p:spTree>
  </p:cSld>
  <p:clrMapOvr>
    <a:masterClrMapping/>
  </p:clrMapOvr>
  <p:transition spd="med">
    <p:circl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E94DEB58-EBD5-428C-AF92-D749D2BC4F65}"/>
              </a:ext>
            </a:extLst>
          </p:cNvPr>
          <p:cNvSpPr>
            <a:spLocks noGrp="1" noChangeArrowheads="1"/>
          </p:cNvSpPr>
          <p:nvPr>
            <p:ph type="title"/>
          </p:nvPr>
        </p:nvSpPr>
        <p:spPr/>
        <p:txBody>
          <a:bodyPr/>
          <a:lstStyle/>
          <a:p>
            <a:pPr eaLnBrk="1" hangingPunct="1">
              <a:defRPr/>
            </a:pPr>
            <a:r>
              <a:rPr lang="en-US" dirty="0">
                <a:effectLst>
                  <a:outerShdw blurRad="38100" dist="38100" dir="2700000" algn="tl">
                    <a:srgbClr val="000000">
                      <a:alpha val="43137"/>
                    </a:srgbClr>
                  </a:outerShdw>
                </a:effectLst>
              </a:rPr>
              <a:t>Treaty of Nice </a:t>
            </a:r>
            <a:endParaRPr lang="cs-CZ" dirty="0"/>
          </a:p>
        </p:txBody>
      </p:sp>
      <p:sp>
        <p:nvSpPr>
          <p:cNvPr id="72707" name="Rectangle 3">
            <a:extLst>
              <a:ext uri="{FF2B5EF4-FFF2-40B4-BE49-F238E27FC236}">
                <a16:creationId xmlns:a16="http://schemas.microsoft.com/office/drawing/2014/main" id="{D0B5DA29-52FC-4293-9BC1-B802610C14B1}"/>
              </a:ext>
            </a:extLst>
          </p:cNvPr>
          <p:cNvSpPr>
            <a:spLocks noGrp="1" noChangeArrowheads="1"/>
          </p:cNvSpPr>
          <p:nvPr>
            <p:ph type="body" idx="1"/>
          </p:nvPr>
        </p:nvSpPr>
        <p:spPr/>
        <p:txBody>
          <a:bodyPr/>
          <a:lstStyle/>
          <a:p>
            <a:pPr marL="0" indent="0" eaLnBrk="1" hangingPunct="1">
              <a:lnSpc>
                <a:spcPct val="90000"/>
              </a:lnSpc>
              <a:buNone/>
              <a:defRPr/>
            </a:pPr>
            <a:r>
              <a:rPr lang="cs-CZ" sz="2800" b="1" dirty="0" err="1">
                <a:solidFill>
                  <a:schemeClr val="tx1"/>
                </a:solidFill>
                <a:highlight>
                  <a:srgbClr val="FFFF00"/>
                </a:highlight>
              </a:rPr>
              <a:t>Treaty</a:t>
            </a:r>
            <a:r>
              <a:rPr lang="cs-CZ" sz="2800" b="1" dirty="0">
                <a:solidFill>
                  <a:schemeClr val="tx1"/>
                </a:solidFill>
                <a:highlight>
                  <a:srgbClr val="FFFF00"/>
                </a:highlight>
              </a:rPr>
              <a:t> </a:t>
            </a:r>
            <a:r>
              <a:rPr lang="cs-CZ" sz="2800" b="1" dirty="0" err="1">
                <a:solidFill>
                  <a:schemeClr val="tx1"/>
                </a:solidFill>
                <a:highlight>
                  <a:srgbClr val="FFFF00"/>
                </a:highlight>
              </a:rPr>
              <a:t>of</a:t>
            </a:r>
            <a:r>
              <a:rPr lang="cs-CZ" sz="2800" b="1" dirty="0">
                <a:solidFill>
                  <a:schemeClr val="tx1"/>
                </a:solidFill>
                <a:highlight>
                  <a:srgbClr val="FFFF00"/>
                </a:highlight>
              </a:rPr>
              <a:t> Nice </a:t>
            </a:r>
          </a:p>
          <a:p>
            <a:pPr marL="0" indent="0" eaLnBrk="1" hangingPunct="1">
              <a:lnSpc>
                <a:spcPct val="90000"/>
              </a:lnSpc>
              <a:buNone/>
              <a:defRPr/>
            </a:pPr>
            <a:r>
              <a:rPr lang="cs-CZ" b="1" dirty="0">
                <a:solidFill>
                  <a:schemeClr val="tx1"/>
                </a:solidFill>
              </a:rPr>
              <a:t>… </a:t>
            </a:r>
            <a:r>
              <a:rPr lang="cs-CZ" b="1" dirty="0"/>
              <a:t> </a:t>
            </a:r>
            <a:r>
              <a:rPr lang="cs-CZ" b="1" dirty="0" err="1"/>
              <a:t>The</a:t>
            </a:r>
            <a:r>
              <a:rPr lang="cs-CZ" b="1" dirty="0"/>
              <a:t> </a:t>
            </a:r>
            <a:r>
              <a:rPr lang="cs-CZ" b="1" dirty="0" err="1"/>
              <a:t>Treaty</a:t>
            </a:r>
            <a:r>
              <a:rPr lang="cs-CZ" b="1" dirty="0"/>
              <a:t> </a:t>
            </a:r>
            <a:r>
              <a:rPr lang="cs-CZ" b="1" dirty="0" err="1"/>
              <a:t>of</a:t>
            </a:r>
            <a:r>
              <a:rPr lang="cs-CZ" b="1" dirty="0"/>
              <a:t> Nice, </a:t>
            </a:r>
            <a:r>
              <a:rPr lang="cs-CZ" b="1" dirty="0" err="1"/>
              <a:t>signed</a:t>
            </a:r>
            <a:r>
              <a:rPr lang="cs-CZ" b="1" dirty="0"/>
              <a:t> on 26 </a:t>
            </a:r>
            <a:r>
              <a:rPr lang="cs-CZ" b="1" dirty="0" err="1"/>
              <a:t>February</a:t>
            </a:r>
            <a:r>
              <a:rPr lang="cs-CZ" b="1" dirty="0"/>
              <a:t> 2001, </a:t>
            </a:r>
            <a:r>
              <a:rPr lang="cs-CZ" b="1" dirty="0" err="1"/>
              <a:t>entered</a:t>
            </a:r>
            <a:r>
              <a:rPr lang="cs-CZ" b="1" dirty="0"/>
              <a:t> </a:t>
            </a:r>
            <a:r>
              <a:rPr lang="cs-CZ" b="1" dirty="0" err="1"/>
              <a:t>into</a:t>
            </a:r>
            <a:r>
              <a:rPr lang="cs-CZ" b="1" dirty="0"/>
              <a:t> </a:t>
            </a:r>
            <a:r>
              <a:rPr lang="cs-CZ" b="1" dirty="0" err="1"/>
              <a:t>force</a:t>
            </a:r>
            <a:r>
              <a:rPr lang="cs-CZ" b="1" dirty="0"/>
              <a:t> on 1 </a:t>
            </a:r>
            <a:r>
              <a:rPr lang="cs-CZ" b="1" dirty="0" err="1"/>
              <a:t>February</a:t>
            </a:r>
            <a:r>
              <a:rPr lang="cs-CZ" b="1" dirty="0"/>
              <a:t> </a:t>
            </a:r>
            <a:r>
              <a:rPr lang="cs-CZ" b="1" dirty="0">
                <a:solidFill>
                  <a:schemeClr val="tx1"/>
                </a:solidFill>
              </a:rPr>
              <a:t>2003</a:t>
            </a:r>
            <a:r>
              <a:rPr lang="cs-CZ" dirty="0"/>
              <a:t>. </a:t>
            </a:r>
            <a:r>
              <a:rPr lang="cs-CZ" dirty="0" err="1"/>
              <a:t>It</a:t>
            </a:r>
            <a:r>
              <a:rPr lang="cs-CZ" dirty="0"/>
              <a:t> </a:t>
            </a:r>
            <a:r>
              <a:rPr lang="cs-CZ" dirty="0" err="1"/>
              <a:t>dealt</a:t>
            </a:r>
            <a:r>
              <a:rPr lang="cs-CZ" dirty="0"/>
              <a:t> </a:t>
            </a:r>
            <a:r>
              <a:rPr lang="cs-CZ" dirty="0" err="1"/>
              <a:t>mostly</a:t>
            </a:r>
            <a:r>
              <a:rPr lang="cs-CZ" dirty="0"/>
              <a:t> </a:t>
            </a:r>
            <a:r>
              <a:rPr lang="cs-CZ" dirty="0" err="1"/>
              <a:t>with</a:t>
            </a:r>
            <a:r>
              <a:rPr lang="cs-CZ" dirty="0"/>
              <a:t> </a:t>
            </a:r>
            <a:r>
              <a:rPr lang="cs-CZ" b="1" dirty="0" err="1">
                <a:solidFill>
                  <a:schemeClr val="tx1"/>
                </a:solidFill>
              </a:rPr>
              <a:t>reforming</a:t>
            </a:r>
            <a:r>
              <a:rPr lang="cs-CZ" b="1" dirty="0">
                <a:solidFill>
                  <a:schemeClr val="tx1"/>
                </a:solidFill>
              </a:rPr>
              <a:t> </a:t>
            </a:r>
            <a:r>
              <a:rPr lang="cs-CZ" b="1" dirty="0" err="1">
                <a:solidFill>
                  <a:schemeClr val="tx1"/>
                </a:solidFill>
              </a:rPr>
              <a:t>the</a:t>
            </a:r>
            <a:r>
              <a:rPr lang="cs-CZ" b="1" dirty="0">
                <a:solidFill>
                  <a:schemeClr val="tx1"/>
                </a:solidFill>
              </a:rPr>
              <a:t> </a:t>
            </a:r>
            <a:r>
              <a:rPr lang="cs-CZ" b="1" dirty="0" err="1">
                <a:solidFill>
                  <a:schemeClr val="tx1"/>
                </a:solidFill>
              </a:rPr>
              <a:t>institutions</a:t>
            </a:r>
            <a:r>
              <a:rPr lang="cs-CZ" b="1" dirty="0"/>
              <a:t> </a:t>
            </a:r>
            <a:r>
              <a:rPr lang="cs-CZ" dirty="0"/>
              <a:t>so </a:t>
            </a:r>
            <a:r>
              <a:rPr lang="cs-CZ" dirty="0" err="1"/>
              <a:t>that</a:t>
            </a:r>
            <a:r>
              <a:rPr lang="cs-CZ" dirty="0"/>
              <a:t> </a:t>
            </a:r>
            <a:r>
              <a:rPr lang="cs-CZ" dirty="0" err="1"/>
              <a:t>the</a:t>
            </a:r>
            <a:r>
              <a:rPr lang="cs-CZ" dirty="0"/>
              <a:t> </a:t>
            </a:r>
            <a:r>
              <a:rPr lang="cs-CZ" dirty="0">
                <a:solidFill>
                  <a:schemeClr val="tx1"/>
                </a:solidFill>
                <a:effectLst>
                  <a:outerShdw blurRad="38100" dist="38100" dir="2700000" algn="tl">
                    <a:srgbClr val="000000">
                      <a:alpha val="43137"/>
                    </a:srgbClr>
                  </a:outerShdw>
                </a:effectLst>
              </a:rPr>
              <a:t>Union </a:t>
            </a:r>
            <a:r>
              <a:rPr lang="cs-CZ" dirty="0" err="1">
                <a:solidFill>
                  <a:schemeClr val="tx1"/>
                </a:solidFill>
                <a:effectLst>
                  <a:outerShdw blurRad="38100" dist="38100" dir="2700000" algn="tl">
                    <a:srgbClr val="000000">
                      <a:alpha val="43137"/>
                    </a:srgbClr>
                  </a:outerShdw>
                </a:effectLst>
              </a:rPr>
              <a:t>could</a:t>
            </a:r>
            <a:r>
              <a:rPr lang="cs-CZ" dirty="0">
                <a:solidFill>
                  <a:schemeClr val="tx1"/>
                </a:solidFill>
                <a:effectLst>
                  <a:outerShdw blurRad="38100" dist="38100" dir="2700000" algn="tl">
                    <a:srgbClr val="000000">
                      <a:alpha val="43137"/>
                    </a:srgbClr>
                  </a:outerShdw>
                </a:effectLst>
              </a:rPr>
              <a:t> </a:t>
            </a:r>
            <a:r>
              <a:rPr lang="cs-CZ" dirty="0" err="1">
                <a:solidFill>
                  <a:schemeClr val="tx1"/>
                </a:solidFill>
                <a:effectLst>
                  <a:outerShdw blurRad="38100" dist="38100" dir="2700000" algn="tl">
                    <a:srgbClr val="000000">
                      <a:alpha val="43137"/>
                    </a:srgbClr>
                  </a:outerShdw>
                </a:effectLst>
              </a:rPr>
              <a:t>function</a:t>
            </a:r>
            <a:r>
              <a:rPr lang="cs-CZ" dirty="0">
                <a:solidFill>
                  <a:schemeClr val="tx1"/>
                </a:solidFill>
                <a:effectLst>
                  <a:outerShdw blurRad="38100" dist="38100" dir="2700000" algn="tl">
                    <a:srgbClr val="000000">
                      <a:alpha val="43137"/>
                    </a:srgbClr>
                  </a:outerShdw>
                </a:effectLst>
              </a:rPr>
              <a:t> </a:t>
            </a:r>
            <a:r>
              <a:rPr lang="cs-CZ" dirty="0" err="1">
                <a:solidFill>
                  <a:schemeClr val="tx1"/>
                </a:solidFill>
                <a:effectLst>
                  <a:outerShdw blurRad="38100" dist="38100" dir="2700000" algn="tl">
                    <a:srgbClr val="000000">
                      <a:alpha val="43137"/>
                    </a:srgbClr>
                  </a:outerShdw>
                </a:effectLst>
              </a:rPr>
              <a:t>efficiently</a:t>
            </a:r>
            <a:r>
              <a:rPr lang="cs-CZ" dirty="0">
                <a:solidFill>
                  <a:schemeClr val="tx1"/>
                </a:solidFill>
                <a:effectLst>
                  <a:outerShdw blurRad="38100" dist="38100" dir="2700000" algn="tl">
                    <a:srgbClr val="000000">
                      <a:alpha val="43137"/>
                    </a:srgbClr>
                  </a:outerShdw>
                </a:effectLst>
              </a:rPr>
              <a:t> </a:t>
            </a:r>
            <a:r>
              <a:rPr lang="cs-CZ" dirty="0" err="1">
                <a:solidFill>
                  <a:schemeClr val="tx1"/>
                </a:solidFill>
                <a:effectLst>
                  <a:outerShdw blurRad="38100" dist="38100" dir="2700000" algn="tl">
                    <a:srgbClr val="000000">
                      <a:alpha val="43137"/>
                    </a:srgbClr>
                  </a:outerShdw>
                </a:effectLst>
              </a:rPr>
              <a:t>after</a:t>
            </a:r>
            <a:r>
              <a:rPr lang="cs-CZ" dirty="0">
                <a:solidFill>
                  <a:schemeClr val="tx1"/>
                </a:solidFill>
                <a:effectLst>
                  <a:outerShdw blurRad="38100" dist="38100" dir="2700000" algn="tl">
                    <a:srgbClr val="000000">
                      <a:alpha val="43137"/>
                    </a:srgbClr>
                  </a:outerShdw>
                </a:effectLst>
              </a:rPr>
              <a:t> </a:t>
            </a:r>
            <a:r>
              <a:rPr lang="cs-CZ" dirty="0" err="1">
                <a:solidFill>
                  <a:schemeClr val="tx1"/>
                </a:solidFill>
                <a:effectLst>
                  <a:outerShdw blurRad="38100" dist="38100" dir="2700000" algn="tl">
                    <a:srgbClr val="000000">
                      <a:alpha val="43137"/>
                    </a:srgbClr>
                  </a:outerShdw>
                </a:effectLst>
              </a:rPr>
              <a:t>its</a:t>
            </a:r>
            <a:r>
              <a:rPr lang="cs-CZ" dirty="0">
                <a:solidFill>
                  <a:schemeClr val="tx1"/>
                </a:solidFill>
                <a:effectLst>
                  <a:outerShdw blurRad="38100" dist="38100" dir="2700000" algn="tl">
                    <a:srgbClr val="000000">
                      <a:alpha val="43137"/>
                    </a:srgbClr>
                  </a:outerShdw>
                </a:effectLst>
              </a:rPr>
              <a:t> </a:t>
            </a:r>
            <a:r>
              <a:rPr lang="cs-CZ" dirty="0" err="1">
                <a:solidFill>
                  <a:schemeClr val="tx1"/>
                </a:solidFill>
                <a:effectLst>
                  <a:outerShdw blurRad="38100" dist="38100" dir="2700000" algn="tl">
                    <a:srgbClr val="000000">
                      <a:alpha val="43137"/>
                    </a:srgbClr>
                  </a:outerShdw>
                </a:effectLst>
              </a:rPr>
              <a:t>enlargement</a:t>
            </a:r>
            <a:r>
              <a:rPr lang="cs-CZ" dirty="0"/>
              <a:t> to 27 </a:t>
            </a:r>
            <a:r>
              <a:rPr lang="cs-CZ" dirty="0" err="1"/>
              <a:t>Member</a:t>
            </a:r>
            <a:r>
              <a:rPr lang="cs-CZ" dirty="0"/>
              <a:t> </a:t>
            </a:r>
            <a:r>
              <a:rPr lang="cs-CZ" dirty="0" err="1"/>
              <a:t>States</a:t>
            </a:r>
            <a:r>
              <a:rPr lang="cs-CZ" dirty="0"/>
              <a:t>. </a:t>
            </a:r>
            <a:r>
              <a:rPr lang="cs-CZ" dirty="0" err="1">
                <a:effectLst>
                  <a:outerShdw blurRad="38100" dist="38100" dir="2700000" algn="tl">
                    <a:srgbClr val="000000">
                      <a:alpha val="43137"/>
                    </a:srgbClr>
                  </a:outerShdw>
                </a:effectLst>
              </a:rPr>
              <a:t>The</a:t>
            </a:r>
            <a:r>
              <a:rPr lang="cs-CZ" dirty="0">
                <a:effectLst>
                  <a:outerShdw blurRad="38100" dist="38100" dir="2700000" algn="tl">
                    <a:srgbClr val="000000">
                      <a:alpha val="43137"/>
                    </a:srgbClr>
                  </a:outerShdw>
                </a:effectLst>
              </a:rPr>
              <a:t> </a:t>
            </a:r>
            <a:r>
              <a:rPr lang="cs-CZ" dirty="0" err="1">
                <a:effectLst>
                  <a:outerShdw blurRad="38100" dist="38100" dir="2700000" algn="tl">
                    <a:srgbClr val="000000">
                      <a:alpha val="43137"/>
                    </a:srgbClr>
                  </a:outerShdw>
                </a:effectLst>
              </a:rPr>
              <a:t>Treaty</a:t>
            </a:r>
            <a:r>
              <a:rPr lang="cs-CZ" dirty="0">
                <a:effectLst>
                  <a:outerShdw blurRad="38100" dist="38100" dir="2700000" algn="tl">
                    <a:srgbClr val="000000">
                      <a:alpha val="43137"/>
                    </a:srgbClr>
                  </a:outerShdw>
                </a:effectLst>
              </a:rPr>
              <a:t> </a:t>
            </a:r>
            <a:r>
              <a:rPr lang="cs-CZ" dirty="0" err="1">
                <a:effectLst>
                  <a:outerShdw blurRad="38100" dist="38100" dir="2700000" algn="tl">
                    <a:srgbClr val="000000">
                      <a:alpha val="43137"/>
                    </a:srgbClr>
                  </a:outerShdw>
                </a:effectLst>
              </a:rPr>
              <a:t>of</a:t>
            </a:r>
            <a:r>
              <a:rPr lang="cs-CZ" dirty="0">
                <a:effectLst>
                  <a:outerShdw blurRad="38100" dist="38100" dir="2700000" algn="tl">
                    <a:srgbClr val="000000">
                      <a:alpha val="43137"/>
                    </a:srgbClr>
                  </a:outerShdw>
                </a:effectLst>
              </a:rPr>
              <a:t> Nice, </a:t>
            </a:r>
            <a:r>
              <a:rPr lang="cs-CZ" dirty="0" err="1">
                <a:effectLst>
                  <a:outerShdw blurRad="38100" dist="38100" dir="2700000" algn="tl">
                    <a:srgbClr val="000000">
                      <a:alpha val="43137"/>
                    </a:srgbClr>
                  </a:outerShdw>
                </a:effectLst>
              </a:rPr>
              <a:t>the</a:t>
            </a:r>
            <a:r>
              <a:rPr lang="cs-CZ" dirty="0">
                <a:effectLst>
                  <a:outerShdw blurRad="38100" dist="38100" dir="2700000" algn="tl">
                    <a:srgbClr val="000000">
                      <a:alpha val="43137"/>
                    </a:srgbClr>
                  </a:outerShdw>
                </a:effectLst>
              </a:rPr>
              <a:t> </a:t>
            </a:r>
            <a:r>
              <a:rPr lang="cs-CZ" dirty="0" err="1">
                <a:effectLst>
                  <a:outerShdw blurRad="38100" dist="38100" dir="2700000" algn="tl">
                    <a:srgbClr val="000000">
                      <a:alpha val="43137"/>
                    </a:srgbClr>
                  </a:outerShdw>
                </a:effectLst>
              </a:rPr>
              <a:t>former</a:t>
            </a:r>
            <a:r>
              <a:rPr lang="cs-CZ" dirty="0">
                <a:effectLst>
                  <a:outerShdw blurRad="38100" dist="38100" dir="2700000" algn="tl">
                    <a:srgbClr val="000000">
                      <a:alpha val="43137"/>
                    </a:srgbClr>
                  </a:outerShdw>
                </a:effectLst>
              </a:rPr>
              <a:t> </a:t>
            </a:r>
            <a:r>
              <a:rPr lang="cs-CZ" dirty="0" err="1">
                <a:effectLst>
                  <a:outerShdw blurRad="38100" dist="38100" dir="2700000" algn="tl">
                    <a:srgbClr val="000000">
                      <a:alpha val="43137"/>
                    </a:srgbClr>
                  </a:outerShdw>
                </a:effectLst>
              </a:rPr>
              <a:t>Treaty</a:t>
            </a:r>
            <a:r>
              <a:rPr lang="cs-CZ" dirty="0">
                <a:effectLst>
                  <a:outerShdw blurRad="38100" dist="38100" dir="2700000" algn="tl">
                    <a:srgbClr val="000000">
                      <a:alpha val="43137"/>
                    </a:srgbClr>
                  </a:outerShdw>
                </a:effectLst>
              </a:rPr>
              <a:t> </a:t>
            </a:r>
            <a:r>
              <a:rPr lang="cs-CZ" dirty="0" err="1">
                <a:effectLst>
                  <a:outerShdw blurRad="38100" dist="38100" dir="2700000" algn="tl">
                    <a:srgbClr val="000000">
                      <a:alpha val="43137"/>
                    </a:srgbClr>
                  </a:outerShdw>
                </a:effectLst>
              </a:rPr>
              <a:t>of</a:t>
            </a:r>
            <a:r>
              <a:rPr lang="cs-CZ" dirty="0">
                <a:effectLst>
                  <a:outerShdw blurRad="38100" dist="38100" dir="2700000" algn="tl">
                    <a:srgbClr val="000000">
                      <a:alpha val="43137"/>
                    </a:srgbClr>
                  </a:outerShdw>
                </a:effectLst>
              </a:rPr>
              <a:t> </a:t>
            </a:r>
            <a:r>
              <a:rPr lang="cs-CZ" dirty="0" err="1">
                <a:effectLst>
                  <a:outerShdw blurRad="38100" dist="38100" dir="2700000" algn="tl">
                    <a:srgbClr val="000000">
                      <a:alpha val="43137"/>
                    </a:srgbClr>
                  </a:outerShdw>
                </a:effectLst>
              </a:rPr>
              <a:t>the</a:t>
            </a:r>
            <a:r>
              <a:rPr lang="cs-CZ" dirty="0">
                <a:effectLst>
                  <a:outerShdw blurRad="38100" dist="38100" dir="2700000" algn="tl">
                    <a:srgbClr val="000000">
                      <a:alpha val="43137"/>
                    </a:srgbClr>
                  </a:outerShdw>
                </a:effectLst>
              </a:rPr>
              <a:t> EU and </a:t>
            </a:r>
            <a:r>
              <a:rPr lang="cs-CZ" dirty="0" err="1">
                <a:effectLst>
                  <a:outerShdw blurRad="38100" dist="38100" dir="2700000" algn="tl">
                    <a:srgbClr val="000000">
                      <a:alpha val="43137"/>
                    </a:srgbClr>
                  </a:outerShdw>
                </a:effectLst>
              </a:rPr>
              <a:t>the</a:t>
            </a:r>
            <a:r>
              <a:rPr lang="cs-CZ" dirty="0">
                <a:effectLst>
                  <a:outerShdw blurRad="38100" dist="38100" dir="2700000" algn="tl">
                    <a:srgbClr val="000000">
                      <a:alpha val="43137"/>
                    </a:srgbClr>
                  </a:outerShdw>
                </a:effectLst>
              </a:rPr>
              <a:t> </a:t>
            </a:r>
            <a:r>
              <a:rPr lang="cs-CZ" dirty="0" err="1">
                <a:effectLst>
                  <a:outerShdw blurRad="38100" dist="38100" dir="2700000" algn="tl">
                    <a:srgbClr val="000000">
                      <a:alpha val="43137"/>
                    </a:srgbClr>
                  </a:outerShdw>
                </a:effectLst>
              </a:rPr>
              <a:t>Treaty</a:t>
            </a:r>
            <a:r>
              <a:rPr lang="cs-CZ" dirty="0">
                <a:effectLst>
                  <a:outerShdw blurRad="38100" dist="38100" dir="2700000" algn="tl">
                    <a:srgbClr val="000000">
                      <a:alpha val="43137"/>
                    </a:srgbClr>
                  </a:outerShdw>
                </a:effectLst>
              </a:rPr>
              <a:t> </a:t>
            </a:r>
            <a:r>
              <a:rPr lang="cs-CZ" dirty="0" err="1">
                <a:effectLst>
                  <a:outerShdw blurRad="38100" dist="38100" dir="2700000" algn="tl">
                    <a:srgbClr val="000000">
                      <a:alpha val="43137"/>
                    </a:srgbClr>
                  </a:outerShdw>
                </a:effectLst>
              </a:rPr>
              <a:t>of</a:t>
            </a:r>
            <a:r>
              <a:rPr lang="cs-CZ" dirty="0">
                <a:effectLst>
                  <a:outerShdw blurRad="38100" dist="38100" dir="2700000" algn="tl">
                    <a:srgbClr val="000000">
                      <a:alpha val="43137"/>
                    </a:srgbClr>
                  </a:outerShdw>
                </a:effectLst>
              </a:rPr>
              <a:t> </a:t>
            </a:r>
            <a:r>
              <a:rPr lang="cs-CZ" dirty="0" err="1">
                <a:effectLst>
                  <a:outerShdw blurRad="38100" dist="38100" dir="2700000" algn="tl">
                    <a:srgbClr val="000000">
                      <a:alpha val="43137"/>
                    </a:srgbClr>
                  </a:outerShdw>
                </a:effectLst>
              </a:rPr>
              <a:t>the</a:t>
            </a:r>
            <a:r>
              <a:rPr lang="cs-CZ" dirty="0">
                <a:effectLst>
                  <a:outerShdw blurRad="38100" dist="38100" dir="2700000" algn="tl">
                    <a:srgbClr val="000000">
                      <a:alpha val="43137"/>
                    </a:srgbClr>
                  </a:outerShdw>
                </a:effectLst>
              </a:rPr>
              <a:t> EC </a:t>
            </a:r>
            <a:r>
              <a:rPr lang="cs-CZ" dirty="0" err="1">
                <a:effectLst>
                  <a:outerShdw blurRad="38100" dist="38100" dir="2700000" algn="tl">
                    <a:srgbClr val="000000">
                      <a:alpha val="43137"/>
                    </a:srgbClr>
                  </a:outerShdw>
                </a:effectLst>
              </a:rPr>
              <a:t>have</a:t>
            </a:r>
            <a:r>
              <a:rPr lang="cs-CZ" dirty="0">
                <a:effectLst>
                  <a:outerShdw blurRad="38100" dist="38100" dir="2700000" algn="tl">
                    <a:srgbClr val="000000">
                      <a:alpha val="43137"/>
                    </a:srgbClr>
                  </a:outerShdw>
                </a:effectLst>
              </a:rPr>
              <a:t> </a:t>
            </a:r>
            <a:r>
              <a:rPr lang="cs-CZ" dirty="0" err="1">
                <a:effectLst>
                  <a:outerShdw blurRad="38100" dist="38100" dir="2700000" algn="tl">
                    <a:srgbClr val="000000">
                      <a:alpha val="43137"/>
                    </a:srgbClr>
                  </a:outerShdw>
                </a:effectLst>
              </a:rPr>
              <a:t>been</a:t>
            </a:r>
            <a:r>
              <a:rPr lang="cs-CZ" dirty="0">
                <a:effectLst>
                  <a:outerShdw blurRad="38100" dist="38100" dir="2700000" algn="tl">
                    <a:srgbClr val="000000">
                      <a:alpha val="43137"/>
                    </a:srgbClr>
                  </a:outerShdw>
                </a:effectLst>
              </a:rPr>
              <a:t> </a:t>
            </a:r>
            <a:r>
              <a:rPr lang="cs-CZ" dirty="0" err="1">
                <a:effectLst>
                  <a:outerShdw blurRad="38100" dist="38100" dir="2700000" algn="tl">
                    <a:srgbClr val="000000">
                      <a:alpha val="43137"/>
                    </a:srgbClr>
                  </a:outerShdw>
                </a:effectLst>
              </a:rPr>
              <a:t>merged</a:t>
            </a:r>
            <a:r>
              <a:rPr lang="cs-CZ" dirty="0">
                <a:effectLst>
                  <a:outerShdw blurRad="38100" dist="38100" dir="2700000" algn="tl">
                    <a:srgbClr val="000000">
                      <a:alpha val="43137"/>
                    </a:srgbClr>
                  </a:outerShdw>
                </a:effectLst>
              </a:rPr>
              <a:t> </a:t>
            </a:r>
            <a:r>
              <a:rPr lang="cs-CZ" dirty="0" err="1">
                <a:effectLst>
                  <a:outerShdw blurRad="38100" dist="38100" dir="2700000" algn="tl">
                    <a:srgbClr val="000000">
                      <a:alpha val="43137"/>
                    </a:srgbClr>
                  </a:outerShdw>
                </a:effectLst>
              </a:rPr>
              <a:t>into</a:t>
            </a:r>
            <a:r>
              <a:rPr lang="cs-CZ" dirty="0">
                <a:effectLst>
                  <a:outerShdw blurRad="38100" dist="38100" dir="2700000" algn="tl">
                    <a:srgbClr val="000000">
                      <a:alpha val="43137"/>
                    </a:srgbClr>
                  </a:outerShdw>
                </a:effectLst>
              </a:rPr>
              <a:t> </a:t>
            </a:r>
            <a:r>
              <a:rPr lang="cs-CZ" dirty="0" err="1">
                <a:effectLst>
                  <a:outerShdw blurRad="38100" dist="38100" dir="2700000" algn="tl">
                    <a:srgbClr val="000000">
                      <a:alpha val="43137"/>
                    </a:srgbClr>
                  </a:outerShdw>
                </a:effectLst>
              </a:rPr>
              <a:t>one</a:t>
            </a:r>
            <a:r>
              <a:rPr lang="cs-CZ" dirty="0">
                <a:effectLst>
                  <a:outerShdw blurRad="38100" dist="38100" dir="2700000" algn="tl">
                    <a:srgbClr val="000000">
                      <a:alpha val="43137"/>
                    </a:srgbClr>
                  </a:outerShdw>
                </a:effectLst>
              </a:rPr>
              <a:t> </a:t>
            </a:r>
            <a:r>
              <a:rPr lang="cs-CZ" dirty="0" err="1">
                <a:effectLst>
                  <a:outerShdw blurRad="38100" dist="38100" dir="2700000" algn="tl">
                    <a:srgbClr val="000000">
                      <a:alpha val="43137"/>
                    </a:srgbClr>
                  </a:outerShdw>
                </a:effectLst>
              </a:rPr>
              <a:t>consolidated</a:t>
            </a:r>
            <a:r>
              <a:rPr lang="cs-CZ" dirty="0">
                <a:effectLst>
                  <a:outerShdw blurRad="38100" dist="38100" dir="2700000" algn="tl">
                    <a:srgbClr val="000000">
                      <a:alpha val="43137"/>
                    </a:srgbClr>
                  </a:outerShdw>
                </a:effectLst>
              </a:rPr>
              <a:t> </a:t>
            </a:r>
            <a:r>
              <a:rPr lang="cs-CZ" dirty="0" err="1">
                <a:effectLst>
                  <a:outerShdw blurRad="38100" dist="38100" dir="2700000" algn="tl">
                    <a:srgbClr val="000000">
                      <a:alpha val="43137"/>
                    </a:srgbClr>
                  </a:outerShdw>
                </a:effectLst>
              </a:rPr>
              <a:t>version</a:t>
            </a:r>
            <a:r>
              <a:rPr lang="cs-CZ" dirty="0">
                <a:effectLst>
                  <a:outerShdw blurRad="38100" dist="38100" dir="2700000" algn="tl">
                    <a:srgbClr val="000000">
                      <a:alpha val="43137"/>
                    </a:srgbClr>
                  </a:outerShdw>
                </a:effectLst>
              </a:rPr>
              <a:t>.</a:t>
            </a:r>
            <a:br>
              <a:rPr lang="cs-CZ" sz="2200" dirty="0">
                <a:effectLst>
                  <a:outerShdw blurRad="38100" dist="38100" dir="2700000" algn="tl">
                    <a:srgbClr val="000000">
                      <a:alpha val="43137"/>
                    </a:srgbClr>
                  </a:outerShdw>
                </a:effectLst>
              </a:rPr>
            </a:br>
            <a:endParaRPr lang="cs-CZ" sz="2200" dirty="0">
              <a:effectLst>
                <a:outerShdw blurRad="38100" dist="38100" dir="2700000" algn="tl">
                  <a:srgbClr val="000000">
                    <a:alpha val="43137"/>
                  </a:srgbClr>
                </a:outerShdw>
              </a:effectLst>
            </a:endParaRPr>
          </a:p>
          <a:p>
            <a:pPr marL="0" indent="0" eaLnBrk="1" hangingPunct="1">
              <a:lnSpc>
                <a:spcPct val="90000"/>
              </a:lnSpc>
              <a:buNone/>
              <a:defRPr/>
            </a:pPr>
            <a:r>
              <a:rPr lang="cs-CZ" sz="2000" dirty="0" err="1">
                <a:solidFill>
                  <a:srgbClr val="7030A0"/>
                </a:solidFill>
                <a:effectLst>
                  <a:outerShdw blurRad="38100" dist="38100" dir="2700000" algn="tl">
                    <a:srgbClr val="000000">
                      <a:alpha val="43137"/>
                    </a:srgbClr>
                  </a:outerShdw>
                </a:effectLst>
              </a:rPr>
              <a:t>The</a:t>
            </a:r>
            <a:r>
              <a:rPr lang="cs-CZ" sz="2000" dirty="0">
                <a:solidFill>
                  <a:srgbClr val="7030A0"/>
                </a:solidFill>
                <a:effectLst>
                  <a:outerShdw blurRad="38100" dist="38100" dir="2700000" algn="tl">
                    <a:srgbClr val="000000">
                      <a:alpha val="43137"/>
                    </a:srgbClr>
                  </a:outerShdw>
                </a:effectLst>
              </a:rPr>
              <a:t> draft </a:t>
            </a:r>
            <a:r>
              <a:rPr lang="cs-CZ" sz="2000" b="1" dirty="0" err="1">
                <a:solidFill>
                  <a:srgbClr val="7030A0"/>
                </a:solidFill>
                <a:effectLst>
                  <a:outerShdw blurRad="38100" dist="38100" dir="2700000" algn="tl">
                    <a:srgbClr val="000000">
                      <a:alpha val="43137"/>
                    </a:srgbClr>
                  </a:outerShdw>
                </a:effectLst>
              </a:rPr>
              <a:t>Treaty</a:t>
            </a:r>
            <a:r>
              <a:rPr lang="cs-CZ" sz="2000" b="1" dirty="0">
                <a:solidFill>
                  <a:srgbClr val="7030A0"/>
                </a:solidFill>
                <a:effectLst>
                  <a:outerShdw blurRad="38100" dist="38100" dir="2700000" algn="tl">
                    <a:srgbClr val="000000">
                      <a:alpha val="43137"/>
                    </a:srgbClr>
                  </a:outerShdw>
                </a:effectLst>
              </a:rPr>
              <a:t> </a:t>
            </a:r>
            <a:r>
              <a:rPr lang="cs-CZ" sz="2000" b="1" dirty="0" err="1">
                <a:solidFill>
                  <a:srgbClr val="7030A0"/>
                </a:solidFill>
                <a:effectLst>
                  <a:outerShdw blurRad="38100" dist="38100" dir="2700000" algn="tl">
                    <a:srgbClr val="000000">
                      <a:alpha val="43137"/>
                    </a:srgbClr>
                  </a:outerShdw>
                </a:effectLst>
              </a:rPr>
              <a:t>establishing</a:t>
            </a:r>
            <a:r>
              <a:rPr lang="cs-CZ" sz="2000" b="1" dirty="0">
                <a:solidFill>
                  <a:srgbClr val="7030A0"/>
                </a:solidFill>
                <a:effectLst>
                  <a:outerShdw blurRad="38100" dist="38100" dir="2700000" algn="tl">
                    <a:srgbClr val="000000">
                      <a:alpha val="43137"/>
                    </a:srgbClr>
                  </a:outerShdw>
                </a:effectLst>
              </a:rPr>
              <a:t> a </a:t>
            </a:r>
            <a:r>
              <a:rPr lang="cs-CZ" sz="2000" b="1" dirty="0" err="1">
                <a:solidFill>
                  <a:srgbClr val="7030A0"/>
                </a:solidFill>
                <a:effectLst>
                  <a:outerShdw blurRad="38100" dist="38100" dir="2700000" algn="tl">
                    <a:srgbClr val="000000">
                      <a:alpha val="43137"/>
                    </a:srgbClr>
                  </a:outerShdw>
                </a:effectLst>
              </a:rPr>
              <a:t>Constitution</a:t>
            </a:r>
            <a:r>
              <a:rPr lang="cs-CZ" sz="2000" b="1" dirty="0">
                <a:solidFill>
                  <a:srgbClr val="7030A0"/>
                </a:solidFill>
                <a:effectLst>
                  <a:outerShdw blurRad="38100" dist="38100" dir="2700000" algn="tl">
                    <a:srgbClr val="000000">
                      <a:alpha val="43137"/>
                    </a:srgbClr>
                  </a:outerShdw>
                </a:effectLst>
              </a:rPr>
              <a:t> </a:t>
            </a:r>
            <a:r>
              <a:rPr lang="cs-CZ" sz="2000" b="1" dirty="0" err="1">
                <a:solidFill>
                  <a:srgbClr val="7030A0"/>
                </a:solidFill>
                <a:effectLst>
                  <a:outerShdw blurRad="38100" dist="38100" dir="2700000" algn="tl">
                    <a:srgbClr val="000000">
                      <a:alpha val="43137"/>
                    </a:srgbClr>
                  </a:outerShdw>
                </a:effectLst>
              </a:rPr>
              <a:t>for</a:t>
            </a:r>
            <a:r>
              <a:rPr lang="cs-CZ" sz="2000" b="1" dirty="0">
                <a:solidFill>
                  <a:srgbClr val="7030A0"/>
                </a:solidFill>
                <a:effectLst>
                  <a:outerShdw blurRad="38100" dist="38100" dir="2700000" algn="tl">
                    <a:srgbClr val="000000">
                      <a:alpha val="43137"/>
                    </a:srgbClr>
                  </a:outerShdw>
                </a:effectLst>
              </a:rPr>
              <a:t> </a:t>
            </a:r>
            <a:r>
              <a:rPr lang="cs-CZ" sz="2000" b="1" dirty="0" err="1">
                <a:solidFill>
                  <a:srgbClr val="7030A0"/>
                </a:solidFill>
                <a:effectLst>
                  <a:outerShdw blurRad="38100" dist="38100" dir="2700000" algn="tl">
                    <a:srgbClr val="000000">
                      <a:alpha val="43137"/>
                    </a:srgbClr>
                  </a:outerShdw>
                </a:effectLst>
              </a:rPr>
              <a:t>Europe</a:t>
            </a:r>
            <a:r>
              <a:rPr lang="cs-CZ" sz="2000" dirty="0">
                <a:solidFill>
                  <a:srgbClr val="7030A0"/>
                </a:solidFill>
                <a:effectLst>
                  <a:outerShdw blurRad="38100" dist="38100" dir="2700000" algn="tl">
                    <a:srgbClr val="000000">
                      <a:alpha val="43137"/>
                    </a:srgbClr>
                  </a:outerShdw>
                </a:effectLst>
              </a:rPr>
              <a:t>, </a:t>
            </a:r>
            <a:r>
              <a:rPr lang="cs-CZ" sz="2000" b="1" dirty="0" err="1">
                <a:solidFill>
                  <a:srgbClr val="7030A0"/>
                </a:solidFill>
                <a:effectLst>
                  <a:outerShdw blurRad="38100" dist="38100" dir="2700000" algn="tl">
                    <a:srgbClr val="000000">
                      <a:alpha val="43137"/>
                    </a:srgbClr>
                  </a:outerShdw>
                </a:effectLst>
              </a:rPr>
              <a:t>aimed</a:t>
            </a:r>
            <a:r>
              <a:rPr lang="cs-CZ" sz="2000" b="1" dirty="0">
                <a:solidFill>
                  <a:srgbClr val="7030A0"/>
                </a:solidFill>
                <a:effectLst>
                  <a:outerShdw blurRad="38100" dist="38100" dir="2700000" algn="tl">
                    <a:srgbClr val="000000">
                      <a:alpha val="43137"/>
                    </a:srgbClr>
                  </a:outerShdw>
                </a:effectLst>
              </a:rPr>
              <a:t> </a:t>
            </a:r>
            <a:r>
              <a:rPr lang="cs-CZ" sz="2000" b="1" dirty="0" err="1">
                <a:solidFill>
                  <a:srgbClr val="7030A0"/>
                </a:solidFill>
                <a:effectLst>
                  <a:outerShdw blurRad="38100" dist="38100" dir="2700000" algn="tl">
                    <a:srgbClr val="000000">
                      <a:alpha val="43137"/>
                    </a:srgbClr>
                  </a:outerShdw>
                </a:effectLst>
              </a:rPr>
              <a:t>at</a:t>
            </a:r>
            <a:r>
              <a:rPr lang="cs-CZ" sz="2000" b="1" dirty="0">
                <a:solidFill>
                  <a:srgbClr val="7030A0"/>
                </a:solidFill>
                <a:effectLst>
                  <a:outerShdw blurRad="38100" dist="38100" dir="2700000" algn="tl">
                    <a:srgbClr val="000000">
                      <a:alpha val="43137"/>
                    </a:srgbClr>
                  </a:outerShdw>
                </a:effectLst>
              </a:rPr>
              <a:t> </a:t>
            </a:r>
            <a:r>
              <a:rPr lang="cs-CZ" sz="2000" b="1" dirty="0" err="1">
                <a:solidFill>
                  <a:srgbClr val="7030A0"/>
                </a:solidFill>
                <a:effectLst>
                  <a:outerShdw blurRad="38100" dist="38100" dir="2700000" algn="tl">
                    <a:srgbClr val="000000">
                      <a:alpha val="43137"/>
                    </a:srgbClr>
                  </a:outerShdw>
                </a:effectLst>
              </a:rPr>
              <a:t>replacing</a:t>
            </a:r>
            <a:r>
              <a:rPr lang="cs-CZ" sz="2000" b="1" dirty="0">
                <a:solidFill>
                  <a:srgbClr val="7030A0"/>
                </a:solidFill>
                <a:effectLst>
                  <a:outerShdw blurRad="38100" dist="38100" dir="2700000" algn="tl">
                    <a:srgbClr val="000000">
                      <a:alpha val="43137"/>
                    </a:srgbClr>
                  </a:outerShdw>
                </a:effectLst>
              </a:rPr>
              <a:t> </a:t>
            </a:r>
            <a:r>
              <a:rPr lang="cs-CZ" sz="2000" b="1" dirty="0" err="1">
                <a:solidFill>
                  <a:srgbClr val="7030A0"/>
                </a:solidFill>
                <a:effectLst>
                  <a:outerShdw blurRad="38100" dist="38100" dir="2700000" algn="tl">
                    <a:srgbClr val="000000">
                      <a:alpha val="43137"/>
                    </a:srgbClr>
                  </a:outerShdw>
                </a:effectLst>
              </a:rPr>
              <a:t>all</a:t>
            </a:r>
            <a:r>
              <a:rPr lang="cs-CZ" sz="2000" b="1" dirty="0">
                <a:solidFill>
                  <a:srgbClr val="7030A0"/>
                </a:solidFill>
                <a:effectLst>
                  <a:outerShdw blurRad="38100" dist="38100" dir="2700000" algn="tl">
                    <a:srgbClr val="000000">
                      <a:alpha val="43137"/>
                    </a:srgbClr>
                  </a:outerShdw>
                </a:effectLst>
              </a:rPr>
              <a:t> </a:t>
            </a:r>
            <a:r>
              <a:rPr lang="cs-CZ" sz="2000" b="1" dirty="0" err="1">
                <a:solidFill>
                  <a:srgbClr val="7030A0"/>
                </a:solidFill>
                <a:effectLst>
                  <a:outerShdw blurRad="38100" dist="38100" dir="2700000" algn="tl">
                    <a:srgbClr val="000000">
                      <a:alpha val="43137"/>
                    </a:srgbClr>
                  </a:outerShdw>
                </a:effectLst>
              </a:rPr>
              <a:t>the</a:t>
            </a:r>
            <a:r>
              <a:rPr lang="cs-CZ" sz="2000" b="1" dirty="0">
                <a:solidFill>
                  <a:srgbClr val="7030A0"/>
                </a:solidFill>
                <a:effectLst>
                  <a:outerShdw blurRad="38100" dist="38100" dir="2700000" algn="tl">
                    <a:srgbClr val="000000">
                      <a:alpha val="43137"/>
                    </a:srgbClr>
                  </a:outerShdw>
                </a:effectLst>
              </a:rPr>
              <a:t> </a:t>
            </a:r>
            <a:r>
              <a:rPr lang="cs-CZ" sz="2000" b="1" dirty="0" err="1">
                <a:solidFill>
                  <a:srgbClr val="7030A0"/>
                </a:solidFill>
                <a:effectLst>
                  <a:outerShdw blurRad="38100" dist="38100" dir="2700000" algn="tl">
                    <a:srgbClr val="000000">
                      <a:alpha val="43137"/>
                    </a:srgbClr>
                  </a:outerShdw>
                </a:effectLst>
              </a:rPr>
              <a:t>existing</a:t>
            </a:r>
            <a:r>
              <a:rPr lang="cs-CZ" sz="2000" b="1" dirty="0">
                <a:solidFill>
                  <a:srgbClr val="7030A0"/>
                </a:solidFill>
                <a:effectLst>
                  <a:outerShdw blurRad="38100" dist="38100" dir="2700000" algn="tl">
                    <a:srgbClr val="000000">
                      <a:alpha val="43137"/>
                    </a:srgbClr>
                  </a:outerShdw>
                </a:effectLst>
              </a:rPr>
              <a:t> </a:t>
            </a:r>
            <a:r>
              <a:rPr lang="cs-CZ" sz="2000" b="1" dirty="0" err="1">
                <a:solidFill>
                  <a:srgbClr val="7030A0"/>
                </a:solidFill>
                <a:effectLst>
                  <a:outerShdw blurRad="38100" dist="38100" dir="2700000" algn="tl">
                    <a:srgbClr val="000000">
                      <a:alpha val="43137"/>
                    </a:srgbClr>
                  </a:outerShdw>
                </a:effectLst>
              </a:rPr>
              <a:t>Treaties</a:t>
            </a:r>
            <a:r>
              <a:rPr lang="cs-CZ" sz="2000" b="1" dirty="0">
                <a:solidFill>
                  <a:srgbClr val="7030A0"/>
                </a:solidFill>
                <a:effectLst>
                  <a:outerShdw blurRad="38100" dist="38100" dir="2700000" algn="tl">
                    <a:srgbClr val="000000">
                      <a:alpha val="43137"/>
                    </a:srgbClr>
                  </a:outerShdw>
                </a:effectLst>
              </a:rPr>
              <a:t> </a:t>
            </a:r>
            <a:r>
              <a:rPr lang="cs-CZ" sz="2000" b="1" dirty="0" err="1">
                <a:solidFill>
                  <a:srgbClr val="7030A0"/>
                </a:solidFill>
                <a:effectLst>
                  <a:outerShdw blurRad="38100" dist="38100" dir="2700000" algn="tl">
                    <a:srgbClr val="000000">
                      <a:alpha val="43137"/>
                    </a:srgbClr>
                  </a:outerShdw>
                </a:effectLst>
              </a:rPr>
              <a:t>with</a:t>
            </a:r>
            <a:r>
              <a:rPr lang="cs-CZ" sz="2000" b="1" dirty="0">
                <a:solidFill>
                  <a:srgbClr val="7030A0"/>
                </a:solidFill>
                <a:effectLst>
                  <a:outerShdw blurRad="38100" dist="38100" dir="2700000" algn="tl">
                    <a:srgbClr val="000000">
                      <a:alpha val="43137"/>
                    </a:srgbClr>
                  </a:outerShdw>
                </a:effectLst>
              </a:rPr>
              <a:t> a single text</a:t>
            </a:r>
            <a:r>
              <a:rPr lang="cs-CZ" sz="2000" dirty="0">
                <a:solidFill>
                  <a:srgbClr val="7030A0"/>
                </a:solidFill>
                <a:effectLst>
                  <a:outerShdw blurRad="38100" dist="38100" dir="2700000" algn="tl">
                    <a:srgbClr val="000000">
                      <a:alpha val="43137"/>
                    </a:srgbClr>
                  </a:outerShdw>
                </a:effectLst>
              </a:rPr>
              <a:t>, </a:t>
            </a:r>
            <a:r>
              <a:rPr lang="cs-CZ" sz="2000" dirty="0" err="1">
                <a:solidFill>
                  <a:srgbClr val="7030A0"/>
                </a:solidFill>
                <a:effectLst>
                  <a:outerShdw blurRad="38100" dist="38100" dir="2700000" algn="tl">
                    <a:srgbClr val="000000">
                      <a:alpha val="43137"/>
                    </a:srgbClr>
                  </a:outerShdw>
                </a:effectLst>
              </a:rPr>
              <a:t>was</a:t>
            </a:r>
            <a:r>
              <a:rPr lang="cs-CZ" sz="2000" dirty="0">
                <a:solidFill>
                  <a:srgbClr val="7030A0"/>
                </a:solidFill>
                <a:effectLst>
                  <a:outerShdw blurRad="38100" dist="38100" dir="2700000" algn="tl">
                    <a:srgbClr val="000000">
                      <a:alpha val="43137"/>
                    </a:srgbClr>
                  </a:outerShdw>
                </a:effectLst>
              </a:rPr>
              <a:t> </a:t>
            </a:r>
            <a:r>
              <a:rPr lang="cs-CZ" sz="2000" dirty="0" err="1">
                <a:solidFill>
                  <a:srgbClr val="7030A0"/>
                </a:solidFill>
                <a:effectLst>
                  <a:outerShdw blurRad="38100" dist="38100" dir="2700000" algn="tl">
                    <a:srgbClr val="000000">
                      <a:alpha val="43137"/>
                    </a:srgbClr>
                  </a:outerShdw>
                </a:effectLst>
              </a:rPr>
              <a:t>the</a:t>
            </a:r>
            <a:r>
              <a:rPr lang="cs-CZ" sz="2000" dirty="0">
                <a:solidFill>
                  <a:srgbClr val="7030A0"/>
                </a:solidFill>
                <a:effectLst>
                  <a:outerShdw blurRad="38100" dist="38100" dir="2700000" algn="tl">
                    <a:srgbClr val="000000">
                      <a:alpha val="43137"/>
                    </a:srgbClr>
                  </a:outerShdw>
                </a:effectLst>
              </a:rPr>
              <a:t> </a:t>
            </a:r>
            <a:r>
              <a:rPr lang="cs-CZ" sz="2000" dirty="0" err="1">
                <a:solidFill>
                  <a:srgbClr val="7030A0"/>
                </a:solidFill>
                <a:effectLst>
                  <a:outerShdw blurRad="38100" dist="38100" dir="2700000" algn="tl">
                    <a:srgbClr val="000000">
                      <a:alpha val="43137"/>
                    </a:srgbClr>
                  </a:outerShdw>
                </a:effectLst>
              </a:rPr>
              <a:t>result</a:t>
            </a:r>
            <a:r>
              <a:rPr lang="cs-CZ" sz="2000" dirty="0">
                <a:solidFill>
                  <a:srgbClr val="7030A0"/>
                </a:solidFill>
                <a:effectLst>
                  <a:outerShdw blurRad="38100" dist="38100" dir="2700000" algn="tl">
                    <a:srgbClr val="000000">
                      <a:alpha val="43137"/>
                    </a:srgbClr>
                  </a:outerShdw>
                </a:effectLst>
              </a:rPr>
              <a:t> </a:t>
            </a:r>
            <a:r>
              <a:rPr lang="cs-CZ" sz="2000" dirty="0" err="1">
                <a:solidFill>
                  <a:srgbClr val="7030A0"/>
                </a:solidFill>
                <a:effectLst>
                  <a:outerShdw blurRad="38100" dist="38100" dir="2700000" algn="tl">
                    <a:srgbClr val="000000">
                      <a:alpha val="43137"/>
                    </a:srgbClr>
                  </a:outerShdw>
                </a:effectLst>
              </a:rPr>
              <a:t>of</a:t>
            </a:r>
            <a:r>
              <a:rPr lang="cs-CZ" sz="2000" dirty="0">
                <a:solidFill>
                  <a:srgbClr val="7030A0"/>
                </a:solidFill>
                <a:effectLst>
                  <a:outerShdw blurRad="38100" dist="38100" dir="2700000" algn="tl">
                    <a:srgbClr val="000000">
                      <a:alpha val="43137"/>
                    </a:srgbClr>
                  </a:outerShdw>
                </a:effectLst>
              </a:rPr>
              <a:t> </a:t>
            </a:r>
            <a:r>
              <a:rPr lang="cs-CZ" sz="2000" dirty="0" err="1">
                <a:solidFill>
                  <a:srgbClr val="7030A0"/>
                </a:solidFill>
                <a:effectLst>
                  <a:outerShdw blurRad="38100" dist="38100" dir="2700000" algn="tl">
                    <a:srgbClr val="000000">
                      <a:alpha val="43137"/>
                    </a:srgbClr>
                  </a:outerShdw>
                </a:effectLst>
              </a:rPr>
              <a:t>the</a:t>
            </a:r>
            <a:r>
              <a:rPr lang="cs-CZ" sz="2000" dirty="0">
                <a:solidFill>
                  <a:srgbClr val="7030A0"/>
                </a:solidFill>
                <a:effectLst>
                  <a:outerShdw blurRad="38100" dist="38100" dir="2700000" algn="tl">
                    <a:srgbClr val="000000">
                      <a:alpha val="43137"/>
                    </a:srgbClr>
                  </a:outerShdw>
                </a:effectLst>
              </a:rPr>
              <a:t> </a:t>
            </a:r>
            <a:r>
              <a:rPr lang="cs-CZ" sz="2000" dirty="0" err="1">
                <a:solidFill>
                  <a:srgbClr val="7030A0"/>
                </a:solidFill>
                <a:effectLst>
                  <a:outerShdw blurRad="38100" dist="38100" dir="2700000" algn="tl">
                    <a:srgbClr val="000000">
                      <a:alpha val="43137"/>
                    </a:srgbClr>
                  </a:outerShdw>
                </a:effectLst>
              </a:rPr>
              <a:t>work</a:t>
            </a:r>
            <a:r>
              <a:rPr lang="cs-CZ" sz="2000" dirty="0">
                <a:solidFill>
                  <a:srgbClr val="7030A0"/>
                </a:solidFill>
                <a:effectLst>
                  <a:outerShdw blurRad="38100" dist="38100" dir="2700000" algn="tl">
                    <a:srgbClr val="000000">
                      <a:alpha val="43137"/>
                    </a:srgbClr>
                  </a:outerShdw>
                </a:effectLst>
              </a:rPr>
              <a:t> done by </a:t>
            </a:r>
            <a:r>
              <a:rPr lang="cs-CZ" sz="2000" dirty="0" err="1">
                <a:solidFill>
                  <a:srgbClr val="7030A0"/>
                </a:solidFill>
                <a:effectLst>
                  <a:outerShdw blurRad="38100" dist="38100" dir="2700000" algn="tl">
                    <a:srgbClr val="000000">
                      <a:alpha val="43137"/>
                    </a:srgbClr>
                  </a:outerShdw>
                </a:effectLst>
              </a:rPr>
              <a:t>the</a:t>
            </a:r>
            <a:r>
              <a:rPr lang="cs-CZ" sz="2000" dirty="0">
                <a:solidFill>
                  <a:srgbClr val="7030A0"/>
                </a:solidFill>
                <a:effectLst>
                  <a:outerShdw blurRad="38100" dist="38100" dir="2700000" algn="tl">
                    <a:srgbClr val="000000">
                      <a:alpha val="43137"/>
                    </a:srgbClr>
                  </a:outerShdw>
                </a:effectLst>
              </a:rPr>
              <a:t> </a:t>
            </a:r>
            <a:r>
              <a:rPr lang="cs-CZ" sz="2000" dirty="0" err="1">
                <a:solidFill>
                  <a:srgbClr val="7030A0"/>
                </a:solidFill>
                <a:effectLst>
                  <a:outerShdw blurRad="38100" dist="38100" dir="2700000" algn="tl">
                    <a:srgbClr val="000000">
                      <a:alpha val="43137"/>
                    </a:srgbClr>
                  </a:outerShdw>
                </a:effectLst>
              </a:rPr>
              <a:t>Convention</a:t>
            </a:r>
            <a:r>
              <a:rPr lang="cs-CZ" sz="2000" dirty="0">
                <a:solidFill>
                  <a:srgbClr val="7030A0"/>
                </a:solidFill>
                <a:effectLst>
                  <a:outerShdw blurRad="38100" dist="38100" dir="2700000" algn="tl">
                    <a:srgbClr val="000000">
                      <a:alpha val="43137"/>
                    </a:srgbClr>
                  </a:outerShdw>
                </a:effectLst>
              </a:rPr>
              <a:t> on </a:t>
            </a:r>
            <a:r>
              <a:rPr lang="cs-CZ" sz="2000" dirty="0" err="1">
                <a:solidFill>
                  <a:srgbClr val="7030A0"/>
                </a:solidFill>
                <a:effectLst>
                  <a:outerShdw blurRad="38100" dist="38100" dir="2700000" algn="tl">
                    <a:srgbClr val="000000">
                      <a:alpha val="43137"/>
                    </a:srgbClr>
                  </a:outerShdw>
                </a:effectLst>
              </a:rPr>
              <a:t>the</a:t>
            </a:r>
            <a:r>
              <a:rPr lang="cs-CZ" sz="2000" dirty="0">
                <a:solidFill>
                  <a:srgbClr val="7030A0"/>
                </a:solidFill>
                <a:effectLst>
                  <a:outerShdw blurRad="38100" dist="38100" dir="2700000" algn="tl">
                    <a:srgbClr val="000000">
                      <a:alpha val="43137"/>
                    </a:srgbClr>
                  </a:outerShdw>
                </a:effectLst>
              </a:rPr>
              <a:t> </a:t>
            </a:r>
            <a:r>
              <a:rPr lang="cs-CZ" sz="2000" dirty="0" err="1">
                <a:solidFill>
                  <a:srgbClr val="7030A0"/>
                </a:solidFill>
                <a:effectLst>
                  <a:outerShdw blurRad="38100" dist="38100" dir="2700000" algn="tl">
                    <a:srgbClr val="000000">
                      <a:alpha val="43137"/>
                    </a:srgbClr>
                  </a:outerShdw>
                </a:effectLst>
              </a:rPr>
              <a:t>Future</a:t>
            </a:r>
            <a:r>
              <a:rPr lang="cs-CZ" sz="2000" dirty="0">
                <a:solidFill>
                  <a:srgbClr val="7030A0"/>
                </a:solidFill>
                <a:effectLst>
                  <a:outerShdw blurRad="38100" dist="38100" dir="2700000" algn="tl">
                    <a:srgbClr val="000000">
                      <a:alpha val="43137"/>
                    </a:srgbClr>
                  </a:outerShdw>
                </a:effectLst>
              </a:rPr>
              <a:t> </a:t>
            </a:r>
            <a:r>
              <a:rPr lang="cs-CZ" sz="2000" dirty="0" err="1">
                <a:solidFill>
                  <a:srgbClr val="7030A0"/>
                </a:solidFill>
                <a:effectLst>
                  <a:outerShdw blurRad="38100" dist="38100" dir="2700000" algn="tl">
                    <a:srgbClr val="000000">
                      <a:alpha val="43137"/>
                    </a:srgbClr>
                  </a:outerShdw>
                </a:effectLst>
              </a:rPr>
              <a:t>of</a:t>
            </a:r>
            <a:r>
              <a:rPr lang="cs-CZ" sz="2000" dirty="0">
                <a:solidFill>
                  <a:srgbClr val="7030A0"/>
                </a:solidFill>
                <a:effectLst>
                  <a:outerShdw blurRad="38100" dist="38100" dir="2700000" algn="tl">
                    <a:srgbClr val="000000">
                      <a:alpha val="43137"/>
                    </a:srgbClr>
                  </a:outerShdw>
                </a:effectLst>
              </a:rPr>
              <a:t> </a:t>
            </a:r>
            <a:r>
              <a:rPr lang="cs-CZ" sz="2000" dirty="0" err="1">
                <a:solidFill>
                  <a:srgbClr val="7030A0"/>
                </a:solidFill>
                <a:effectLst>
                  <a:outerShdw blurRad="38100" dist="38100" dir="2700000" algn="tl">
                    <a:srgbClr val="000000">
                      <a:alpha val="43137"/>
                    </a:srgbClr>
                  </a:outerShdw>
                </a:effectLst>
              </a:rPr>
              <a:t>Europe</a:t>
            </a:r>
            <a:r>
              <a:rPr lang="cs-CZ" sz="2000" dirty="0">
                <a:solidFill>
                  <a:srgbClr val="7030A0"/>
                </a:solidFill>
                <a:effectLst>
                  <a:outerShdw blurRad="38100" dist="38100" dir="2700000" algn="tl">
                    <a:srgbClr val="000000">
                      <a:alpha val="43137"/>
                    </a:srgbClr>
                  </a:outerShdw>
                </a:effectLst>
              </a:rPr>
              <a:t> and </a:t>
            </a:r>
            <a:r>
              <a:rPr lang="cs-CZ" sz="2000" dirty="0" err="1">
                <a:solidFill>
                  <a:srgbClr val="7030A0"/>
                </a:solidFill>
                <a:effectLst>
                  <a:outerShdw blurRad="38100" dist="38100" dir="2700000" algn="tl">
                    <a:srgbClr val="000000">
                      <a:alpha val="43137"/>
                    </a:srgbClr>
                  </a:outerShdw>
                </a:effectLst>
              </a:rPr>
              <a:t>an</a:t>
            </a:r>
            <a:r>
              <a:rPr lang="cs-CZ" sz="2000" dirty="0">
                <a:solidFill>
                  <a:srgbClr val="7030A0"/>
                </a:solidFill>
                <a:effectLst>
                  <a:outerShdw blurRad="38100" dist="38100" dir="2700000" algn="tl">
                    <a:srgbClr val="000000">
                      <a:alpha val="43137"/>
                    </a:srgbClr>
                  </a:outerShdw>
                </a:effectLst>
              </a:rPr>
              <a:t> </a:t>
            </a:r>
            <a:r>
              <a:rPr lang="cs-CZ" sz="2000" dirty="0" err="1">
                <a:solidFill>
                  <a:srgbClr val="7030A0"/>
                </a:solidFill>
                <a:effectLst>
                  <a:outerShdw blurRad="38100" dist="38100" dir="2700000" algn="tl">
                    <a:srgbClr val="000000">
                      <a:alpha val="43137"/>
                    </a:srgbClr>
                  </a:outerShdw>
                </a:effectLst>
              </a:rPr>
              <a:t>Intergovernmental</a:t>
            </a:r>
            <a:r>
              <a:rPr lang="cs-CZ" sz="2000" dirty="0">
                <a:solidFill>
                  <a:srgbClr val="7030A0"/>
                </a:solidFill>
                <a:effectLst>
                  <a:outerShdw blurRad="38100" dist="38100" dir="2700000" algn="tl">
                    <a:srgbClr val="000000">
                      <a:alpha val="43137"/>
                    </a:srgbClr>
                  </a:outerShdw>
                </a:effectLst>
              </a:rPr>
              <a:t> </a:t>
            </a:r>
            <a:r>
              <a:rPr lang="cs-CZ" sz="2000" dirty="0" err="1">
                <a:solidFill>
                  <a:srgbClr val="7030A0"/>
                </a:solidFill>
                <a:effectLst>
                  <a:outerShdw blurRad="38100" dist="38100" dir="2700000" algn="tl">
                    <a:srgbClr val="000000">
                      <a:alpha val="43137"/>
                    </a:srgbClr>
                  </a:outerShdw>
                </a:effectLst>
              </a:rPr>
              <a:t>Conference</a:t>
            </a:r>
            <a:r>
              <a:rPr lang="cs-CZ" sz="2000" dirty="0">
                <a:solidFill>
                  <a:srgbClr val="7030A0"/>
                </a:solidFill>
                <a:effectLst>
                  <a:outerShdw blurRad="38100" dist="38100" dir="2700000" algn="tl">
                    <a:srgbClr val="000000">
                      <a:alpha val="43137"/>
                    </a:srgbClr>
                  </a:outerShdw>
                </a:effectLst>
              </a:rPr>
              <a:t> (IGC).</a:t>
            </a:r>
          </a:p>
          <a:p>
            <a:pPr marL="0" indent="0" eaLnBrk="1" hangingPunct="1">
              <a:lnSpc>
                <a:spcPct val="90000"/>
              </a:lnSpc>
              <a:buNone/>
              <a:defRPr/>
            </a:pPr>
            <a:r>
              <a:rPr lang="cs-CZ" sz="2000" dirty="0" err="1">
                <a:solidFill>
                  <a:srgbClr val="7030A0"/>
                </a:solidFill>
                <a:effectLst>
                  <a:outerShdw blurRad="38100" dist="38100" dir="2700000" algn="tl">
                    <a:srgbClr val="000000">
                      <a:alpha val="43137"/>
                    </a:srgbClr>
                  </a:outerShdw>
                </a:effectLst>
              </a:rPr>
              <a:t>The</a:t>
            </a:r>
            <a:r>
              <a:rPr lang="cs-CZ" sz="2000" dirty="0">
                <a:solidFill>
                  <a:srgbClr val="7030A0"/>
                </a:solidFill>
                <a:effectLst>
                  <a:outerShdw blurRad="38100" dist="38100" dir="2700000" algn="tl">
                    <a:srgbClr val="000000">
                      <a:alpha val="43137"/>
                    </a:srgbClr>
                  </a:outerShdw>
                </a:effectLst>
              </a:rPr>
              <a:t> </a:t>
            </a:r>
            <a:r>
              <a:rPr lang="cs-CZ" sz="2000" dirty="0" err="1">
                <a:solidFill>
                  <a:srgbClr val="7030A0"/>
                </a:solidFill>
                <a:effectLst>
                  <a:outerShdw blurRad="38100" dist="38100" dir="2700000" algn="tl">
                    <a:srgbClr val="000000">
                      <a:alpha val="43137"/>
                    </a:srgbClr>
                  </a:outerShdw>
                </a:effectLst>
              </a:rPr>
              <a:t>Constitution</a:t>
            </a:r>
            <a:r>
              <a:rPr lang="cs-CZ" sz="2000" dirty="0">
                <a:solidFill>
                  <a:srgbClr val="7030A0"/>
                </a:solidFill>
                <a:effectLst>
                  <a:outerShdw blurRad="38100" dist="38100" dir="2700000" algn="tl">
                    <a:srgbClr val="000000">
                      <a:alpha val="43137"/>
                    </a:srgbClr>
                  </a:outerShdw>
                </a:effectLst>
              </a:rPr>
              <a:t> </a:t>
            </a:r>
            <a:r>
              <a:rPr lang="cs-CZ" sz="2000" dirty="0" err="1">
                <a:solidFill>
                  <a:srgbClr val="7030A0"/>
                </a:solidFill>
                <a:effectLst>
                  <a:outerShdw blurRad="38100" dist="38100" dir="2700000" algn="tl">
                    <a:srgbClr val="000000">
                      <a:alpha val="43137"/>
                    </a:srgbClr>
                  </a:outerShdw>
                </a:effectLst>
              </a:rPr>
              <a:t>was</a:t>
            </a:r>
            <a:r>
              <a:rPr lang="cs-CZ" sz="2000" dirty="0">
                <a:solidFill>
                  <a:srgbClr val="7030A0"/>
                </a:solidFill>
                <a:effectLst>
                  <a:outerShdw blurRad="38100" dist="38100" dir="2700000" algn="tl">
                    <a:srgbClr val="000000">
                      <a:alpha val="43137"/>
                    </a:srgbClr>
                  </a:outerShdw>
                </a:effectLst>
              </a:rPr>
              <a:t> </a:t>
            </a:r>
            <a:r>
              <a:rPr lang="cs-CZ" sz="2000" dirty="0" err="1">
                <a:solidFill>
                  <a:srgbClr val="7030A0"/>
                </a:solidFill>
                <a:effectLst>
                  <a:outerShdw blurRad="38100" dist="38100" dir="2700000" algn="tl">
                    <a:srgbClr val="000000">
                      <a:alpha val="43137"/>
                    </a:srgbClr>
                  </a:outerShdw>
                </a:effectLst>
              </a:rPr>
              <a:t>adopted</a:t>
            </a:r>
            <a:r>
              <a:rPr lang="cs-CZ" sz="2000" dirty="0">
                <a:solidFill>
                  <a:srgbClr val="7030A0"/>
                </a:solidFill>
                <a:effectLst>
                  <a:outerShdw blurRad="38100" dist="38100" dir="2700000" algn="tl">
                    <a:srgbClr val="000000">
                      <a:alpha val="43137"/>
                    </a:srgbClr>
                  </a:outerShdw>
                </a:effectLst>
              </a:rPr>
              <a:t> by </a:t>
            </a:r>
            <a:r>
              <a:rPr lang="cs-CZ" sz="2000" dirty="0" err="1">
                <a:solidFill>
                  <a:srgbClr val="7030A0"/>
                </a:solidFill>
                <a:effectLst>
                  <a:outerShdw blurRad="38100" dist="38100" dir="2700000" algn="tl">
                    <a:srgbClr val="000000">
                      <a:alpha val="43137"/>
                    </a:srgbClr>
                  </a:outerShdw>
                </a:effectLst>
              </a:rPr>
              <a:t>the</a:t>
            </a:r>
            <a:r>
              <a:rPr lang="cs-CZ" sz="2000" dirty="0">
                <a:solidFill>
                  <a:srgbClr val="7030A0"/>
                </a:solidFill>
                <a:effectLst>
                  <a:outerShdw blurRad="38100" dist="38100" dir="2700000" algn="tl">
                    <a:srgbClr val="000000">
                      <a:alpha val="43137"/>
                    </a:srgbClr>
                  </a:outerShdw>
                </a:effectLst>
              </a:rPr>
              <a:t> </a:t>
            </a:r>
            <a:r>
              <a:rPr lang="cs-CZ" sz="2000" dirty="0" err="1">
                <a:solidFill>
                  <a:srgbClr val="7030A0"/>
                </a:solidFill>
                <a:effectLst>
                  <a:outerShdw blurRad="38100" dist="38100" dir="2700000" algn="tl">
                    <a:srgbClr val="000000">
                      <a:alpha val="43137"/>
                    </a:srgbClr>
                  </a:outerShdw>
                </a:effectLst>
              </a:rPr>
              <a:t>Heads</a:t>
            </a:r>
            <a:r>
              <a:rPr lang="cs-CZ" sz="2000" dirty="0">
                <a:solidFill>
                  <a:srgbClr val="7030A0"/>
                </a:solidFill>
                <a:effectLst>
                  <a:outerShdw blurRad="38100" dist="38100" dir="2700000" algn="tl">
                    <a:srgbClr val="000000">
                      <a:alpha val="43137"/>
                    </a:srgbClr>
                  </a:outerShdw>
                </a:effectLst>
              </a:rPr>
              <a:t> </a:t>
            </a:r>
            <a:r>
              <a:rPr lang="cs-CZ" sz="2000" dirty="0" err="1">
                <a:solidFill>
                  <a:srgbClr val="7030A0"/>
                </a:solidFill>
                <a:effectLst>
                  <a:outerShdw blurRad="38100" dist="38100" dir="2700000" algn="tl">
                    <a:srgbClr val="000000">
                      <a:alpha val="43137"/>
                    </a:srgbClr>
                  </a:outerShdw>
                </a:effectLst>
              </a:rPr>
              <a:t>of</a:t>
            </a:r>
            <a:r>
              <a:rPr lang="cs-CZ" sz="2000" dirty="0">
                <a:solidFill>
                  <a:srgbClr val="7030A0"/>
                </a:solidFill>
                <a:effectLst>
                  <a:outerShdw blurRad="38100" dist="38100" dir="2700000" algn="tl">
                    <a:srgbClr val="000000">
                      <a:alpha val="43137"/>
                    </a:srgbClr>
                  </a:outerShdw>
                </a:effectLst>
              </a:rPr>
              <a:t> </a:t>
            </a:r>
            <a:r>
              <a:rPr lang="cs-CZ" sz="2000" dirty="0" err="1">
                <a:solidFill>
                  <a:srgbClr val="7030A0"/>
                </a:solidFill>
                <a:effectLst>
                  <a:outerShdw blurRad="38100" dist="38100" dir="2700000" algn="tl">
                    <a:srgbClr val="000000">
                      <a:alpha val="43137"/>
                    </a:srgbClr>
                  </a:outerShdw>
                </a:effectLst>
              </a:rPr>
              <a:t>State</a:t>
            </a:r>
            <a:r>
              <a:rPr lang="cs-CZ" sz="2000" dirty="0">
                <a:solidFill>
                  <a:srgbClr val="7030A0"/>
                </a:solidFill>
                <a:effectLst>
                  <a:outerShdw blurRad="38100" dist="38100" dir="2700000" algn="tl">
                    <a:srgbClr val="000000">
                      <a:alpha val="43137"/>
                    </a:srgbClr>
                  </a:outerShdw>
                </a:effectLst>
              </a:rPr>
              <a:t> and </a:t>
            </a:r>
            <a:r>
              <a:rPr lang="cs-CZ" sz="2000" dirty="0" err="1">
                <a:solidFill>
                  <a:srgbClr val="7030A0"/>
                </a:solidFill>
                <a:effectLst>
                  <a:outerShdw blurRad="38100" dist="38100" dir="2700000" algn="tl">
                    <a:srgbClr val="000000">
                      <a:alpha val="43137"/>
                    </a:srgbClr>
                  </a:outerShdw>
                </a:effectLst>
              </a:rPr>
              <a:t>Government</a:t>
            </a:r>
            <a:r>
              <a:rPr lang="cs-CZ" sz="2000" dirty="0">
                <a:solidFill>
                  <a:srgbClr val="7030A0"/>
                </a:solidFill>
                <a:effectLst>
                  <a:outerShdw blurRad="38100" dist="38100" dir="2700000" algn="tl">
                    <a:srgbClr val="000000">
                      <a:alpha val="43137"/>
                    </a:srgbClr>
                  </a:outerShdw>
                </a:effectLst>
              </a:rPr>
              <a:t> </a:t>
            </a:r>
            <a:r>
              <a:rPr lang="cs-CZ" sz="2000" dirty="0" err="1">
                <a:solidFill>
                  <a:srgbClr val="7030A0"/>
                </a:solidFill>
                <a:effectLst>
                  <a:outerShdw blurRad="38100" dist="38100" dir="2700000" algn="tl">
                    <a:srgbClr val="000000">
                      <a:alpha val="43137"/>
                    </a:srgbClr>
                  </a:outerShdw>
                </a:effectLst>
              </a:rPr>
              <a:t>at</a:t>
            </a:r>
            <a:r>
              <a:rPr lang="cs-CZ" sz="2000" dirty="0">
                <a:solidFill>
                  <a:srgbClr val="7030A0"/>
                </a:solidFill>
                <a:effectLst>
                  <a:outerShdw blurRad="38100" dist="38100" dir="2700000" algn="tl">
                    <a:srgbClr val="000000">
                      <a:alpha val="43137"/>
                    </a:srgbClr>
                  </a:outerShdw>
                </a:effectLst>
              </a:rPr>
              <a:t> </a:t>
            </a:r>
            <a:r>
              <a:rPr lang="cs-CZ" sz="2000" dirty="0" err="1">
                <a:solidFill>
                  <a:srgbClr val="7030A0"/>
                </a:solidFill>
                <a:effectLst>
                  <a:outerShdw blurRad="38100" dist="38100" dir="2700000" algn="tl">
                    <a:srgbClr val="000000">
                      <a:alpha val="43137"/>
                    </a:srgbClr>
                  </a:outerShdw>
                </a:effectLst>
              </a:rPr>
              <a:t>the</a:t>
            </a:r>
            <a:r>
              <a:rPr lang="cs-CZ" sz="2000" dirty="0">
                <a:solidFill>
                  <a:srgbClr val="7030A0"/>
                </a:solidFill>
                <a:effectLst>
                  <a:outerShdw blurRad="38100" dist="38100" dir="2700000" algn="tl">
                    <a:srgbClr val="000000">
                      <a:alpha val="43137"/>
                    </a:srgbClr>
                  </a:outerShdw>
                </a:effectLst>
              </a:rPr>
              <a:t> </a:t>
            </a:r>
            <a:r>
              <a:rPr lang="cs-CZ" sz="2000" dirty="0" err="1">
                <a:solidFill>
                  <a:srgbClr val="7030A0"/>
                </a:solidFill>
                <a:effectLst>
                  <a:outerShdw blurRad="38100" dist="38100" dir="2700000" algn="tl">
                    <a:srgbClr val="000000">
                      <a:alpha val="43137"/>
                    </a:srgbClr>
                  </a:outerShdw>
                </a:effectLst>
              </a:rPr>
              <a:t>Brussels</a:t>
            </a:r>
            <a:r>
              <a:rPr lang="cs-CZ" sz="2000" dirty="0">
                <a:solidFill>
                  <a:srgbClr val="7030A0"/>
                </a:solidFill>
                <a:effectLst>
                  <a:outerShdw blurRad="38100" dist="38100" dir="2700000" algn="tl">
                    <a:srgbClr val="000000">
                      <a:alpha val="43137"/>
                    </a:srgbClr>
                  </a:outerShdw>
                </a:effectLst>
              </a:rPr>
              <a:t> </a:t>
            </a:r>
            <a:r>
              <a:rPr lang="cs-CZ" sz="2000" dirty="0" err="1">
                <a:solidFill>
                  <a:srgbClr val="7030A0"/>
                </a:solidFill>
                <a:effectLst>
                  <a:outerShdw blurRad="38100" dist="38100" dir="2700000" algn="tl">
                    <a:srgbClr val="000000">
                      <a:alpha val="43137"/>
                    </a:srgbClr>
                  </a:outerShdw>
                </a:effectLst>
              </a:rPr>
              <a:t>European</a:t>
            </a:r>
            <a:r>
              <a:rPr lang="cs-CZ" sz="2000" dirty="0">
                <a:solidFill>
                  <a:srgbClr val="7030A0"/>
                </a:solidFill>
                <a:effectLst>
                  <a:outerShdw blurRad="38100" dist="38100" dir="2700000" algn="tl">
                    <a:srgbClr val="000000">
                      <a:alpha val="43137"/>
                    </a:srgbClr>
                  </a:outerShdw>
                </a:effectLst>
              </a:rPr>
              <a:t> </a:t>
            </a:r>
            <a:r>
              <a:rPr lang="cs-CZ" sz="2000" dirty="0" err="1">
                <a:solidFill>
                  <a:srgbClr val="7030A0"/>
                </a:solidFill>
                <a:effectLst>
                  <a:outerShdw blurRad="38100" dist="38100" dir="2700000" algn="tl">
                    <a:srgbClr val="000000">
                      <a:alpha val="43137"/>
                    </a:srgbClr>
                  </a:outerShdw>
                </a:effectLst>
              </a:rPr>
              <a:t>Council</a:t>
            </a:r>
            <a:r>
              <a:rPr lang="cs-CZ" sz="2000" dirty="0">
                <a:solidFill>
                  <a:srgbClr val="7030A0"/>
                </a:solidFill>
                <a:effectLst>
                  <a:outerShdw blurRad="38100" dist="38100" dir="2700000" algn="tl">
                    <a:srgbClr val="000000">
                      <a:alpha val="43137"/>
                    </a:srgbClr>
                  </a:outerShdw>
                </a:effectLst>
              </a:rPr>
              <a:t> on 17 and 18 June 2004 and </a:t>
            </a:r>
            <a:r>
              <a:rPr lang="cs-CZ" sz="2000" dirty="0" err="1">
                <a:solidFill>
                  <a:srgbClr val="7030A0"/>
                </a:solidFill>
                <a:effectLst>
                  <a:outerShdw blurRad="38100" dist="38100" dir="2700000" algn="tl">
                    <a:srgbClr val="000000">
                      <a:alpha val="43137"/>
                    </a:srgbClr>
                  </a:outerShdw>
                </a:effectLst>
              </a:rPr>
              <a:t>was</a:t>
            </a:r>
            <a:r>
              <a:rPr lang="cs-CZ" sz="2000" dirty="0">
                <a:solidFill>
                  <a:srgbClr val="7030A0"/>
                </a:solidFill>
                <a:effectLst>
                  <a:outerShdw blurRad="38100" dist="38100" dir="2700000" algn="tl">
                    <a:srgbClr val="000000">
                      <a:alpha val="43137"/>
                    </a:srgbClr>
                  </a:outerShdw>
                </a:effectLst>
              </a:rPr>
              <a:t> </a:t>
            </a:r>
            <a:r>
              <a:rPr lang="cs-CZ" sz="2000" dirty="0" err="1">
                <a:solidFill>
                  <a:srgbClr val="7030A0"/>
                </a:solidFill>
                <a:effectLst>
                  <a:outerShdw blurRad="38100" dist="38100" dir="2700000" algn="tl">
                    <a:srgbClr val="000000">
                      <a:alpha val="43137"/>
                    </a:srgbClr>
                  </a:outerShdw>
                </a:effectLst>
              </a:rPr>
              <a:t>signed</a:t>
            </a:r>
            <a:r>
              <a:rPr lang="cs-CZ" sz="2000" dirty="0">
                <a:solidFill>
                  <a:srgbClr val="7030A0"/>
                </a:solidFill>
                <a:effectLst>
                  <a:outerShdw blurRad="38100" dist="38100" dir="2700000" algn="tl">
                    <a:srgbClr val="000000">
                      <a:alpha val="43137"/>
                    </a:srgbClr>
                  </a:outerShdw>
                </a:effectLst>
              </a:rPr>
              <a:t> in Rome on 29 </a:t>
            </a:r>
            <a:r>
              <a:rPr lang="cs-CZ" sz="2000" dirty="0" err="1">
                <a:solidFill>
                  <a:srgbClr val="7030A0"/>
                </a:solidFill>
                <a:effectLst>
                  <a:outerShdw blurRad="38100" dist="38100" dir="2700000" algn="tl">
                    <a:srgbClr val="000000">
                      <a:alpha val="43137"/>
                    </a:srgbClr>
                  </a:outerShdw>
                </a:effectLst>
              </a:rPr>
              <a:t>October</a:t>
            </a:r>
            <a:r>
              <a:rPr lang="cs-CZ" sz="2000" dirty="0">
                <a:solidFill>
                  <a:srgbClr val="7030A0"/>
                </a:solidFill>
                <a:effectLst>
                  <a:outerShdw blurRad="38100" dist="38100" dir="2700000" algn="tl">
                    <a:srgbClr val="000000">
                      <a:alpha val="43137"/>
                    </a:srgbClr>
                  </a:outerShdw>
                </a:effectLst>
              </a:rPr>
              <a:t> 2004.</a:t>
            </a:r>
          </a:p>
          <a:p>
            <a:pPr marL="0" indent="0" eaLnBrk="1" hangingPunct="1">
              <a:spcBef>
                <a:spcPts val="0"/>
              </a:spcBef>
              <a:buNone/>
              <a:defRPr/>
            </a:pPr>
            <a:r>
              <a:rPr lang="cs-CZ" sz="2000" dirty="0" err="1">
                <a:solidFill>
                  <a:srgbClr val="7030A0"/>
                </a:solidFill>
                <a:effectLst>
                  <a:outerShdw blurRad="38100" dist="38100" dir="2700000" algn="tl">
                    <a:srgbClr val="000000">
                      <a:alpha val="43137"/>
                    </a:srgbClr>
                  </a:outerShdw>
                </a:effectLst>
              </a:rPr>
              <a:t>Following</a:t>
            </a:r>
            <a:r>
              <a:rPr lang="cs-CZ" sz="2000" dirty="0">
                <a:solidFill>
                  <a:srgbClr val="7030A0"/>
                </a:solidFill>
                <a:effectLst>
                  <a:outerShdw blurRad="38100" dist="38100" dir="2700000" algn="tl">
                    <a:srgbClr val="000000">
                      <a:alpha val="43137"/>
                    </a:srgbClr>
                  </a:outerShdw>
                </a:effectLst>
              </a:rPr>
              <a:t> </a:t>
            </a:r>
            <a:r>
              <a:rPr lang="cs-CZ" sz="2000" dirty="0" err="1">
                <a:solidFill>
                  <a:srgbClr val="7030A0"/>
                </a:solidFill>
                <a:effectLst>
                  <a:outerShdw blurRad="38100" dist="38100" dir="2700000" algn="tl">
                    <a:srgbClr val="000000">
                      <a:alpha val="43137"/>
                    </a:srgbClr>
                  </a:outerShdw>
                </a:effectLst>
              </a:rPr>
              <a:t>the</a:t>
            </a:r>
            <a:r>
              <a:rPr lang="cs-CZ" sz="2000" dirty="0">
                <a:solidFill>
                  <a:srgbClr val="7030A0"/>
                </a:solidFill>
                <a:effectLst>
                  <a:outerShdw blurRad="38100" dist="38100" dir="2700000" algn="tl">
                    <a:srgbClr val="000000">
                      <a:alpha val="43137"/>
                    </a:srgbClr>
                  </a:outerShdw>
                </a:effectLst>
              </a:rPr>
              <a:t> </a:t>
            </a:r>
            <a:r>
              <a:rPr lang="cs-CZ" sz="2000" dirty="0" err="1">
                <a:solidFill>
                  <a:schemeClr val="tx1"/>
                </a:solidFill>
                <a:effectLst>
                  <a:outerShdw blurRad="38100" dist="38100" dir="2700000" algn="tl">
                    <a:srgbClr val="000000">
                      <a:alpha val="43137"/>
                    </a:srgbClr>
                  </a:outerShdw>
                </a:effectLst>
              </a:rPr>
              <a:t>rejection</a:t>
            </a:r>
            <a:r>
              <a:rPr lang="cs-CZ" sz="2000" dirty="0">
                <a:solidFill>
                  <a:schemeClr val="tx1"/>
                </a:solidFill>
                <a:effectLst>
                  <a:outerShdw blurRad="38100" dist="38100" dir="2700000" algn="tl">
                    <a:srgbClr val="000000">
                      <a:alpha val="43137"/>
                    </a:srgbClr>
                  </a:outerShdw>
                </a:effectLst>
              </a:rPr>
              <a:t> </a:t>
            </a:r>
            <a:r>
              <a:rPr lang="cs-CZ" sz="2000" dirty="0" err="1">
                <a:solidFill>
                  <a:schemeClr val="tx1"/>
                </a:solidFill>
                <a:effectLst>
                  <a:outerShdw blurRad="38100" dist="38100" dir="2700000" algn="tl">
                    <a:srgbClr val="000000">
                      <a:alpha val="43137"/>
                    </a:srgbClr>
                  </a:outerShdw>
                </a:effectLst>
              </a:rPr>
              <a:t>of</a:t>
            </a:r>
            <a:r>
              <a:rPr lang="cs-CZ" sz="2000" dirty="0">
                <a:solidFill>
                  <a:schemeClr val="tx1"/>
                </a:solidFill>
                <a:effectLst>
                  <a:outerShdw blurRad="38100" dist="38100" dir="2700000" algn="tl">
                    <a:srgbClr val="000000">
                      <a:alpha val="43137"/>
                    </a:srgbClr>
                  </a:outerShdw>
                </a:effectLst>
              </a:rPr>
              <a:t> </a:t>
            </a:r>
            <a:r>
              <a:rPr lang="cs-CZ" sz="2000" dirty="0" err="1">
                <a:solidFill>
                  <a:schemeClr val="tx1"/>
                </a:solidFill>
                <a:effectLst>
                  <a:outerShdw blurRad="38100" dist="38100" dir="2700000" algn="tl">
                    <a:srgbClr val="000000">
                      <a:alpha val="43137"/>
                    </a:srgbClr>
                  </a:outerShdw>
                </a:effectLst>
              </a:rPr>
              <a:t>the</a:t>
            </a:r>
            <a:r>
              <a:rPr lang="cs-CZ" sz="2000" dirty="0">
                <a:solidFill>
                  <a:schemeClr val="tx1"/>
                </a:solidFill>
                <a:effectLst>
                  <a:outerShdw blurRad="38100" dist="38100" dir="2700000" algn="tl">
                    <a:srgbClr val="000000">
                      <a:alpha val="43137"/>
                    </a:srgbClr>
                  </a:outerShdw>
                </a:effectLst>
              </a:rPr>
              <a:t> </a:t>
            </a:r>
            <a:r>
              <a:rPr lang="cs-CZ" sz="2000" dirty="0" err="1">
                <a:solidFill>
                  <a:schemeClr val="tx1"/>
                </a:solidFill>
                <a:effectLst>
                  <a:outerShdw blurRad="38100" dist="38100" dir="2700000" algn="tl">
                    <a:srgbClr val="000000">
                      <a:alpha val="43137"/>
                    </a:srgbClr>
                  </a:outerShdw>
                </a:effectLst>
              </a:rPr>
              <a:t>European</a:t>
            </a:r>
            <a:r>
              <a:rPr lang="cs-CZ" sz="2000" dirty="0">
                <a:solidFill>
                  <a:schemeClr val="tx1"/>
                </a:solidFill>
                <a:effectLst>
                  <a:outerShdw blurRad="38100" dist="38100" dir="2700000" algn="tl">
                    <a:srgbClr val="000000">
                      <a:alpha val="43137"/>
                    </a:srgbClr>
                  </a:outerShdw>
                </a:effectLst>
              </a:rPr>
              <a:t> </a:t>
            </a:r>
            <a:r>
              <a:rPr lang="cs-CZ" sz="2000" dirty="0" err="1">
                <a:solidFill>
                  <a:schemeClr val="tx1"/>
                </a:solidFill>
                <a:effectLst>
                  <a:outerShdw blurRad="38100" dist="38100" dir="2700000" algn="tl">
                    <a:srgbClr val="000000">
                      <a:alpha val="43137"/>
                    </a:srgbClr>
                  </a:outerShdw>
                </a:effectLst>
              </a:rPr>
              <a:t>Constitution</a:t>
            </a:r>
            <a:r>
              <a:rPr lang="cs-CZ" sz="2000" dirty="0">
                <a:solidFill>
                  <a:schemeClr val="tx1"/>
                </a:solidFill>
                <a:effectLst>
                  <a:outerShdw blurRad="38100" dist="38100" dir="2700000" algn="tl">
                    <a:srgbClr val="000000">
                      <a:alpha val="43137"/>
                    </a:srgbClr>
                  </a:outerShdw>
                </a:effectLst>
              </a:rPr>
              <a:t> by France and </a:t>
            </a:r>
            <a:r>
              <a:rPr lang="cs-CZ" sz="2000" dirty="0" err="1">
                <a:solidFill>
                  <a:schemeClr val="tx1"/>
                </a:solidFill>
                <a:effectLst>
                  <a:outerShdw blurRad="38100" dist="38100" dir="2700000" algn="tl">
                    <a:srgbClr val="000000">
                      <a:alpha val="43137"/>
                    </a:srgbClr>
                  </a:outerShdw>
                </a:effectLst>
              </a:rPr>
              <a:t>the</a:t>
            </a:r>
            <a:r>
              <a:rPr lang="cs-CZ" sz="2000" dirty="0">
                <a:solidFill>
                  <a:schemeClr val="tx1"/>
                </a:solidFill>
                <a:effectLst>
                  <a:outerShdw blurRad="38100" dist="38100" dir="2700000" algn="tl">
                    <a:srgbClr val="000000">
                      <a:alpha val="43137"/>
                    </a:srgbClr>
                  </a:outerShdw>
                </a:effectLst>
              </a:rPr>
              <a:t> </a:t>
            </a:r>
            <a:r>
              <a:rPr lang="cs-CZ" sz="2000" dirty="0" err="1">
                <a:solidFill>
                  <a:schemeClr val="tx1"/>
                </a:solidFill>
                <a:effectLst>
                  <a:outerShdw blurRad="38100" dist="38100" dir="2700000" algn="tl">
                    <a:srgbClr val="000000">
                      <a:alpha val="43137"/>
                    </a:srgbClr>
                  </a:outerShdw>
                </a:effectLst>
              </a:rPr>
              <a:t>Netherlands</a:t>
            </a:r>
            <a:r>
              <a:rPr lang="cs-CZ" sz="2000" dirty="0">
                <a:solidFill>
                  <a:schemeClr val="tx1"/>
                </a:solidFill>
                <a:effectLst>
                  <a:outerShdw blurRad="38100" dist="38100" dir="2700000" algn="tl">
                    <a:srgbClr val="000000">
                      <a:alpha val="43137"/>
                    </a:srgbClr>
                  </a:outerShdw>
                </a:effectLst>
              </a:rPr>
              <a:t> in 2005 </a:t>
            </a:r>
            <a:r>
              <a:rPr lang="cs-CZ" sz="2000" dirty="0">
                <a:solidFill>
                  <a:srgbClr val="7030A0"/>
                </a:solidFill>
                <a:effectLst>
                  <a:outerShdw blurRad="38100" dist="38100" dir="2700000" algn="tl">
                    <a:srgbClr val="000000">
                      <a:alpha val="43137"/>
                    </a:srgbClr>
                  </a:outerShdw>
                </a:effectLst>
              </a:rPr>
              <a:t>and a </a:t>
            </a:r>
            <a:r>
              <a:rPr lang="cs-CZ" sz="2000" dirty="0" err="1">
                <a:solidFill>
                  <a:srgbClr val="7030A0"/>
                </a:solidFill>
                <a:effectLst>
                  <a:outerShdw blurRad="38100" dist="38100" dir="2700000" algn="tl">
                    <a:srgbClr val="000000">
                      <a:alpha val="43137"/>
                    </a:srgbClr>
                  </a:outerShdw>
                </a:effectLst>
              </a:rPr>
              <a:t>two</a:t>
            </a:r>
            <a:r>
              <a:rPr lang="cs-CZ" sz="2000" dirty="0">
                <a:solidFill>
                  <a:srgbClr val="7030A0"/>
                </a:solidFill>
                <a:effectLst>
                  <a:outerShdw blurRad="38100" dist="38100" dir="2700000" algn="tl">
                    <a:srgbClr val="000000">
                      <a:alpha val="43137"/>
                    </a:srgbClr>
                  </a:outerShdw>
                </a:effectLst>
              </a:rPr>
              <a:t> </a:t>
            </a:r>
            <a:r>
              <a:rPr lang="cs-CZ" sz="2000" dirty="0" err="1">
                <a:solidFill>
                  <a:srgbClr val="7030A0"/>
                </a:solidFill>
                <a:effectLst>
                  <a:outerShdw blurRad="38100" dist="38100" dir="2700000" algn="tl">
                    <a:srgbClr val="000000">
                      <a:alpha val="43137"/>
                    </a:srgbClr>
                  </a:outerShdw>
                </a:effectLst>
              </a:rPr>
              <a:t>year</a:t>
            </a:r>
            <a:r>
              <a:rPr lang="cs-CZ" sz="2000" dirty="0">
                <a:solidFill>
                  <a:srgbClr val="7030A0"/>
                </a:solidFill>
                <a:effectLst>
                  <a:outerShdw blurRad="38100" dist="38100" dir="2700000" algn="tl">
                    <a:srgbClr val="000000">
                      <a:alpha val="43137"/>
                    </a:srgbClr>
                  </a:outerShdw>
                </a:effectLst>
              </a:rPr>
              <a:t> </a:t>
            </a:r>
            <a:r>
              <a:rPr lang="cs-CZ" sz="2000" dirty="0" err="1">
                <a:solidFill>
                  <a:srgbClr val="7030A0"/>
                </a:solidFill>
                <a:effectLst>
                  <a:outerShdw blurRad="38100" dist="38100" dir="2700000" algn="tl">
                    <a:srgbClr val="000000">
                      <a:alpha val="43137"/>
                    </a:srgbClr>
                  </a:outerShdw>
                </a:effectLst>
              </a:rPr>
              <a:t>reflection</a:t>
            </a:r>
            <a:r>
              <a:rPr lang="cs-CZ" sz="2000" dirty="0">
                <a:solidFill>
                  <a:srgbClr val="7030A0"/>
                </a:solidFill>
                <a:effectLst>
                  <a:outerShdw blurRad="38100" dist="38100" dir="2700000" algn="tl">
                    <a:srgbClr val="000000">
                      <a:alpha val="43137"/>
                    </a:srgbClr>
                  </a:outerShdw>
                </a:effectLst>
              </a:rPr>
              <a:t> period, on </a:t>
            </a:r>
            <a:r>
              <a:rPr lang="cs-CZ" sz="2000" dirty="0" err="1">
                <a:solidFill>
                  <a:srgbClr val="7030A0"/>
                </a:solidFill>
                <a:effectLst>
                  <a:outerShdw blurRad="38100" dist="38100" dir="2700000" algn="tl">
                    <a:srgbClr val="000000">
                      <a:alpha val="43137"/>
                    </a:srgbClr>
                  </a:outerShdw>
                </a:effectLst>
              </a:rPr>
              <a:t>the</a:t>
            </a:r>
            <a:r>
              <a:rPr lang="cs-CZ" sz="2000" dirty="0">
                <a:solidFill>
                  <a:srgbClr val="7030A0"/>
                </a:solidFill>
                <a:effectLst>
                  <a:outerShdw blurRad="38100" dist="38100" dir="2700000" algn="tl">
                    <a:srgbClr val="000000">
                      <a:alpha val="43137"/>
                    </a:srgbClr>
                  </a:outerShdw>
                </a:effectLst>
              </a:rPr>
              <a:t> 23rd </a:t>
            </a:r>
            <a:r>
              <a:rPr lang="cs-CZ" sz="2000" dirty="0" err="1">
                <a:solidFill>
                  <a:srgbClr val="7030A0"/>
                </a:solidFill>
                <a:effectLst>
                  <a:outerShdw blurRad="38100" dist="38100" dir="2700000" algn="tl">
                    <a:srgbClr val="000000">
                      <a:alpha val="43137"/>
                    </a:srgbClr>
                  </a:outerShdw>
                </a:effectLst>
              </a:rPr>
              <a:t>of</a:t>
            </a:r>
            <a:r>
              <a:rPr lang="cs-CZ" sz="2000" dirty="0">
                <a:solidFill>
                  <a:srgbClr val="7030A0"/>
                </a:solidFill>
                <a:effectLst>
                  <a:outerShdw blurRad="38100" dist="38100" dir="2700000" algn="tl">
                    <a:srgbClr val="000000">
                      <a:alpha val="43137"/>
                    </a:srgbClr>
                  </a:outerShdw>
                </a:effectLst>
              </a:rPr>
              <a:t> June 2007 </a:t>
            </a:r>
            <a:r>
              <a:rPr lang="cs-CZ" sz="2000" dirty="0" err="1">
                <a:solidFill>
                  <a:srgbClr val="7030A0"/>
                </a:solidFill>
                <a:effectLst>
                  <a:outerShdw blurRad="38100" dist="38100" dir="2700000" algn="tl">
                    <a:srgbClr val="000000">
                      <a:alpha val="43137"/>
                    </a:srgbClr>
                  </a:outerShdw>
                </a:effectLst>
              </a:rPr>
              <a:t>the</a:t>
            </a:r>
            <a:r>
              <a:rPr lang="cs-CZ" sz="2000" dirty="0">
                <a:solidFill>
                  <a:srgbClr val="7030A0"/>
                </a:solidFill>
                <a:effectLst>
                  <a:outerShdw blurRad="38100" dist="38100" dir="2700000" algn="tl">
                    <a:srgbClr val="000000">
                      <a:alpha val="43137"/>
                    </a:srgbClr>
                  </a:outerShdw>
                </a:effectLst>
              </a:rPr>
              <a:t> EU </a:t>
            </a:r>
            <a:r>
              <a:rPr lang="cs-CZ" sz="2000" dirty="0" err="1">
                <a:solidFill>
                  <a:srgbClr val="7030A0"/>
                </a:solidFill>
                <a:effectLst>
                  <a:outerShdw blurRad="38100" dist="38100" dir="2700000" algn="tl">
                    <a:srgbClr val="000000">
                      <a:alpha val="43137"/>
                    </a:srgbClr>
                  </a:outerShdw>
                </a:effectLst>
              </a:rPr>
              <a:t>leaders</a:t>
            </a:r>
            <a:r>
              <a:rPr lang="cs-CZ" sz="2000" dirty="0">
                <a:solidFill>
                  <a:srgbClr val="7030A0"/>
                </a:solidFill>
                <a:effectLst>
                  <a:outerShdw blurRad="38100" dist="38100" dir="2700000" algn="tl">
                    <a:srgbClr val="000000">
                      <a:alpha val="43137"/>
                    </a:srgbClr>
                  </a:outerShdw>
                </a:effectLst>
              </a:rPr>
              <a:t> </a:t>
            </a:r>
            <a:r>
              <a:rPr lang="cs-CZ" sz="2000" dirty="0" err="1">
                <a:solidFill>
                  <a:srgbClr val="7030A0"/>
                </a:solidFill>
                <a:effectLst>
                  <a:outerShdw blurRad="38100" dist="38100" dir="2700000" algn="tl">
                    <a:srgbClr val="000000">
                      <a:alpha val="43137"/>
                    </a:srgbClr>
                  </a:outerShdw>
                </a:effectLst>
              </a:rPr>
              <a:t>agreed</a:t>
            </a:r>
            <a:r>
              <a:rPr lang="cs-CZ" sz="2000" dirty="0">
                <a:solidFill>
                  <a:srgbClr val="7030A0"/>
                </a:solidFill>
                <a:effectLst>
                  <a:outerShdw blurRad="38100" dist="38100" dir="2700000" algn="tl">
                    <a:srgbClr val="000000">
                      <a:alpha val="43137"/>
                    </a:srgbClr>
                  </a:outerShdw>
                </a:effectLst>
              </a:rPr>
              <a:t> on a </a:t>
            </a:r>
            <a:r>
              <a:rPr lang="cs-CZ" sz="2000" dirty="0" err="1">
                <a:solidFill>
                  <a:srgbClr val="7030A0"/>
                </a:solidFill>
                <a:effectLst>
                  <a:outerShdw blurRad="38100" dist="38100" dir="2700000" algn="tl">
                    <a:srgbClr val="000000">
                      <a:alpha val="43137"/>
                    </a:srgbClr>
                  </a:outerShdw>
                </a:effectLst>
              </a:rPr>
              <a:t>mandate</a:t>
            </a:r>
            <a:r>
              <a:rPr lang="cs-CZ" sz="2000" dirty="0">
                <a:solidFill>
                  <a:srgbClr val="7030A0"/>
                </a:solidFill>
                <a:effectLst>
                  <a:outerShdw blurRad="38100" dist="38100" dir="2700000" algn="tl">
                    <a:srgbClr val="000000">
                      <a:alpha val="43137"/>
                    </a:srgbClr>
                  </a:outerShdw>
                </a:effectLst>
              </a:rPr>
              <a:t> </a:t>
            </a:r>
            <a:r>
              <a:rPr lang="cs-CZ" sz="2000" dirty="0" err="1">
                <a:solidFill>
                  <a:srgbClr val="7030A0"/>
                </a:solidFill>
                <a:effectLst>
                  <a:outerShdw blurRad="38100" dist="38100" dir="2700000" algn="tl">
                    <a:srgbClr val="000000">
                      <a:alpha val="43137"/>
                    </a:srgbClr>
                  </a:outerShdw>
                </a:effectLst>
              </a:rPr>
              <a:t>for</a:t>
            </a:r>
            <a:r>
              <a:rPr lang="cs-CZ" sz="2000" dirty="0">
                <a:solidFill>
                  <a:srgbClr val="7030A0"/>
                </a:solidFill>
                <a:effectLst>
                  <a:outerShdw blurRad="38100" dist="38100" dir="2700000" algn="tl">
                    <a:srgbClr val="000000">
                      <a:alpha val="43137"/>
                    </a:srgbClr>
                  </a:outerShdw>
                </a:effectLst>
              </a:rPr>
              <a:t> a </a:t>
            </a:r>
            <a:r>
              <a:rPr lang="cs-CZ" sz="2000" dirty="0" err="1">
                <a:solidFill>
                  <a:srgbClr val="7030A0"/>
                </a:solidFill>
                <a:effectLst>
                  <a:outerShdw blurRad="38100" dist="38100" dir="2700000" algn="tl">
                    <a:srgbClr val="000000">
                      <a:alpha val="43137"/>
                    </a:srgbClr>
                  </a:outerShdw>
                </a:effectLst>
              </a:rPr>
              <a:t>new</a:t>
            </a:r>
            <a:r>
              <a:rPr lang="cs-CZ" sz="2000" dirty="0">
                <a:solidFill>
                  <a:srgbClr val="7030A0"/>
                </a:solidFill>
                <a:effectLst>
                  <a:outerShdw blurRad="38100" dist="38100" dir="2700000" algn="tl">
                    <a:srgbClr val="000000">
                      <a:alpha val="43137"/>
                    </a:srgbClr>
                  </a:outerShdw>
                </a:effectLst>
              </a:rPr>
              <a:t> </a:t>
            </a:r>
            <a:r>
              <a:rPr lang="cs-CZ" sz="2000" dirty="0" err="1">
                <a:solidFill>
                  <a:srgbClr val="7030A0"/>
                </a:solidFill>
                <a:effectLst>
                  <a:outerShdw blurRad="38100" dist="38100" dir="2700000" algn="tl">
                    <a:srgbClr val="000000">
                      <a:alpha val="43137"/>
                    </a:srgbClr>
                  </a:outerShdw>
                </a:effectLst>
              </a:rPr>
              <a:t>Intergovernmental</a:t>
            </a:r>
            <a:r>
              <a:rPr lang="cs-CZ" sz="2000" dirty="0">
                <a:solidFill>
                  <a:srgbClr val="7030A0"/>
                </a:solidFill>
                <a:effectLst>
                  <a:outerShdw blurRad="38100" dist="38100" dir="2700000" algn="tl">
                    <a:srgbClr val="000000">
                      <a:alpha val="43137"/>
                    </a:srgbClr>
                  </a:outerShdw>
                </a:effectLst>
              </a:rPr>
              <a:t> </a:t>
            </a:r>
            <a:r>
              <a:rPr lang="cs-CZ" sz="2000" dirty="0" err="1">
                <a:solidFill>
                  <a:srgbClr val="7030A0"/>
                </a:solidFill>
                <a:effectLst>
                  <a:outerShdw blurRad="38100" dist="38100" dir="2700000" algn="tl">
                    <a:srgbClr val="000000">
                      <a:alpha val="43137"/>
                    </a:srgbClr>
                  </a:outerShdw>
                </a:effectLst>
              </a:rPr>
              <a:t>Conference</a:t>
            </a:r>
            <a:r>
              <a:rPr lang="cs-CZ" sz="2000" dirty="0">
                <a:solidFill>
                  <a:srgbClr val="7030A0"/>
                </a:solidFill>
                <a:effectLst>
                  <a:outerShdw blurRad="38100" dist="38100" dir="2700000" algn="tl">
                    <a:srgbClr val="000000">
                      <a:alpha val="43137"/>
                    </a:srgbClr>
                  </a:outerShdw>
                </a:effectLst>
              </a:rPr>
              <a:t>.</a:t>
            </a:r>
          </a:p>
          <a:p>
            <a:pPr marL="0" indent="0" eaLnBrk="1" hangingPunct="1">
              <a:spcBef>
                <a:spcPts val="0"/>
              </a:spcBef>
              <a:buNone/>
              <a:defRPr/>
            </a:pPr>
            <a:endParaRPr lang="cs-CZ" sz="2200" dirty="0"/>
          </a:p>
          <a:p>
            <a:pPr marL="0" indent="0" eaLnBrk="1" hangingPunct="1">
              <a:spcBef>
                <a:spcPts val="0"/>
              </a:spcBef>
              <a:buNone/>
              <a:defRPr/>
            </a:pPr>
            <a:endParaRPr lang="cs-CZ" sz="2200" dirty="0">
              <a:effectLst>
                <a:outerShdw blurRad="38100" dist="38100" dir="2700000" algn="tl">
                  <a:srgbClr val="000000">
                    <a:alpha val="43137"/>
                  </a:srgbClr>
                </a:outerShdw>
              </a:effectLst>
            </a:endParaRPr>
          </a:p>
        </p:txBody>
      </p:sp>
    </p:spTree>
  </p:cSld>
  <p:clrMapOvr>
    <a:masterClrMapping/>
  </p:clrMapOvr>
  <p:transition spd="med">
    <p:circl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8B147C77-EC7A-4F94-AE39-00B69A22CA19}"/>
              </a:ext>
            </a:extLst>
          </p:cNvPr>
          <p:cNvSpPr>
            <a:spLocks noGrp="1" noChangeArrowheads="1"/>
          </p:cNvSpPr>
          <p:nvPr>
            <p:ph type="title"/>
          </p:nvPr>
        </p:nvSpPr>
        <p:spPr/>
        <p:txBody>
          <a:bodyPr/>
          <a:lstStyle/>
          <a:p>
            <a:pPr eaLnBrk="1" hangingPunct="1">
              <a:defRPr/>
            </a:pPr>
            <a:r>
              <a:rPr lang="en-US" sz="3200" dirty="0">
                <a:effectLst>
                  <a:outerShdw blurRad="38100" dist="38100" dir="2700000" algn="tl">
                    <a:srgbClr val="000000">
                      <a:alpha val="43137"/>
                    </a:srgbClr>
                  </a:outerShdw>
                </a:effectLst>
              </a:rPr>
              <a:t>Lisbon Treaty </a:t>
            </a:r>
            <a:endParaRPr lang="cs-CZ" sz="3200" dirty="0"/>
          </a:p>
        </p:txBody>
      </p:sp>
      <p:sp>
        <p:nvSpPr>
          <p:cNvPr id="76803" name="Rectangle 3">
            <a:extLst>
              <a:ext uri="{FF2B5EF4-FFF2-40B4-BE49-F238E27FC236}">
                <a16:creationId xmlns:a16="http://schemas.microsoft.com/office/drawing/2014/main" id="{4F628BCB-93D3-448B-BA53-22B7719765C9}"/>
              </a:ext>
            </a:extLst>
          </p:cNvPr>
          <p:cNvSpPr>
            <a:spLocks noGrp="1" noChangeArrowheads="1"/>
          </p:cNvSpPr>
          <p:nvPr>
            <p:ph type="body" idx="1"/>
          </p:nvPr>
        </p:nvSpPr>
        <p:spPr/>
        <p:txBody>
          <a:bodyPr/>
          <a:lstStyle/>
          <a:p>
            <a:pPr marL="0" indent="0" eaLnBrk="1" hangingPunct="1">
              <a:lnSpc>
                <a:spcPct val="90000"/>
              </a:lnSpc>
              <a:buNone/>
              <a:defRPr/>
            </a:pPr>
            <a:r>
              <a:rPr lang="cs-CZ" sz="2800" dirty="0" err="1">
                <a:effectLst>
                  <a:outerShdw blurRad="38100" dist="38100" dir="2700000" algn="tl">
                    <a:srgbClr val="000000">
                      <a:alpha val="43137"/>
                    </a:srgbClr>
                  </a:outerShdw>
                </a:effectLst>
              </a:rPr>
              <a:t>The</a:t>
            </a:r>
            <a:r>
              <a:rPr lang="cs-CZ" sz="2800" dirty="0">
                <a:effectLst>
                  <a:outerShdw blurRad="38100" dist="38100" dir="2700000" algn="tl">
                    <a:srgbClr val="000000">
                      <a:alpha val="43137"/>
                    </a:srgbClr>
                  </a:outerShdw>
                </a:effectLst>
              </a:rPr>
              <a:t> </a:t>
            </a:r>
            <a:r>
              <a:rPr lang="cs-CZ" sz="2800" dirty="0" err="1">
                <a:effectLst>
                  <a:outerShdw blurRad="38100" dist="38100" dir="2700000" algn="tl">
                    <a:srgbClr val="000000">
                      <a:alpha val="43137"/>
                    </a:srgbClr>
                  </a:outerShdw>
                </a:effectLst>
              </a:rPr>
              <a:t>task</a:t>
            </a:r>
            <a:r>
              <a:rPr lang="cs-CZ" sz="2800" dirty="0">
                <a:effectLst>
                  <a:outerShdw blurRad="38100" dist="38100" dir="2700000" algn="tl">
                    <a:srgbClr val="000000">
                      <a:alpha val="43137"/>
                    </a:srgbClr>
                  </a:outerShdw>
                </a:effectLst>
              </a:rPr>
              <a:t> </a:t>
            </a:r>
            <a:r>
              <a:rPr lang="cs-CZ" sz="2800" dirty="0" err="1">
                <a:effectLst>
                  <a:outerShdw blurRad="38100" dist="38100" dir="2700000" algn="tl">
                    <a:srgbClr val="000000">
                      <a:alpha val="43137"/>
                    </a:srgbClr>
                  </a:outerShdw>
                </a:effectLst>
              </a:rPr>
              <a:t>of</a:t>
            </a:r>
            <a:r>
              <a:rPr lang="cs-CZ" sz="2800" dirty="0">
                <a:effectLst>
                  <a:outerShdw blurRad="38100" dist="38100" dir="2700000" algn="tl">
                    <a:srgbClr val="000000">
                      <a:alpha val="43137"/>
                    </a:srgbClr>
                  </a:outerShdw>
                </a:effectLst>
              </a:rPr>
              <a:t> </a:t>
            </a:r>
            <a:r>
              <a:rPr lang="cs-CZ" sz="2800" dirty="0" err="1">
                <a:effectLst>
                  <a:outerShdw blurRad="38100" dist="38100" dir="2700000" algn="tl">
                    <a:srgbClr val="000000">
                      <a:alpha val="43137"/>
                    </a:srgbClr>
                  </a:outerShdw>
                </a:effectLst>
              </a:rPr>
              <a:t>Intergovernmental</a:t>
            </a:r>
            <a:r>
              <a:rPr lang="cs-CZ" sz="2800" dirty="0">
                <a:effectLst>
                  <a:outerShdw blurRad="38100" dist="38100" dir="2700000" algn="tl">
                    <a:srgbClr val="000000">
                      <a:alpha val="43137"/>
                    </a:srgbClr>
                  </a:outerShdw>
                </a:effectLst>
              </a:rPr>
              <a:t> </a:t>
            </a:r>
            <a:r>
              <a:rPr lang="cs-CZ" sz="2800" dirty="0" err="1">
                <a:effectLst>
                  <a:outerShdw blurRad="38100" dist="38100" dir="2700000" algn="tl">
                    <a:srgbClr val="000000">
                      <a:alpha val="43137"/>
                    </a:srgbClr>
                  </a:outerShdw>
                </a:effectLst>
              </a:rPr>
              <a:t>conference</a:t>
            </a:r>
            <a:r>
              <a:rPr lang="cs-CZ" sz="2800" dirty="0">
                <a:effectLst>
                  <a:outerShdw blurRad="38100" dist="38100" dir="2700000" algn="tl">
                    <a:srgbClr val="000000">
                      <a:alpha val="43137"/>
                    </a:srgbClr>
                  </a:outerShdw>
                </a:effectLst>
              </a:rPr>
              <a:t> </a:t>
            </a:r>
            <a:r>
              <a:rPr lang="cs-CZ" sz="2800" dirty="0" err="1">
                <a:effectLst>
                  <a:outerShdw blurRad="38100" dist="38100" dir="2700000" algn="tl">
                    <a:srgbClr val="000000">
                      <a:alpha val="43137"/>
                    </a:srgbClr>
                  </a:outerShdw>
                </a:effectLst>
              </a:rPr>
              <a:t>was</a:t>
            </a:r>
            <a:r>
              <a:rPr lang="cs-CZ" sz="2800" dirty="0">
                <a:effectLst>
                  <a:outerShdw blurRad="38100" dist="38100" dir="2700000" algn="tl">
                    <a:srgbClr val="000000">
                      <a:alpha val="43137"/>
                    </a:srgbClr>
                  </a:outerShdw>
                </a:effectLst>
              </a:rPr>
              <a:t> to </a:t>
            </a:r>
            <a:r>
              <a:rPr lang="cs-CZ" sz="2800" dirty="0" err="1">
                <a:effectLst>
                  <a:outerShdw blurRad="38100" dist="38100" dir="2700000" algn="tl">
                    <a:srgbClr val="000000">
                      <a:alpha val="43137"/>
                    </a:srgbClr>
                  </a:outerShdw>
                </a:effectLst>
              </a:rPr>
              <a:t>draw</a:t>
            </a:r>
            <a:r>
              <a:rPr lang="cs-CZ" sz="2800" dirty="0">
                <a:effectLst>
                  <a:outerShdw blurRad="38100" dist="38100" dir="2700000" algn="tl">
                    <a:srgbClr val="000000">
                      <a:alpha val="43137"/>
                    </a:srgbClr>
                  </a:outerShdw>
                </a:effectLst>
              </a:rPr>
              <a:t> up a </a:t>
            </a:r>
            <a:r>
              <a:rPr lang="cs-CZ" sz="2800" dirty="0" err="1">
                <a:effectLst>
                  <a:outerShdw blurRad="38100" dist="38100" dir="2700000" algn="tl">
                    <a:srgbClr val="000000">
                      <a:alpha val="43137"/>
                    </a:srgbClr>
                  </a:outerShdw>
                </a:effectLst>
              </a:rPr>
              <a:t>new</a:t>
            </a:r>
            <a:r>
              <a:rPr lang="cs-CZ" sz="2800" dirty="0">
                <a:effectLst>
                  <a:outerShdw blurRad="38100" dist="38100" dir="2700000" algn="tl">
                    <a:srgbClr val="000000">
                      <a:alpha val="43137"/>
                    </a:srgbClr>
                  </a:outerShdw>
                </a:effectLst>
              </a:rPr>
              <a:t> </a:t>
            </a:r>
            <a:r>
              <a:rPr lang="cs-CZ" sz="2800" dirty="0" err="1">
                <a:effectLst>
                  <a:outerShdw blurRad="38100" dist="38100" dir="2700000" algn="tl">
                    <a:srgbClr val="000000">
                      <a:alpha val="43137"/>
                    </a:srgbClr>
                  </a:outerShdw>
                </a:effectLst>
              </a:rPr>
              <a:t>Treaty</a:t>
            </a:r>
            <a:r>
              <a:rPr lang="cs-CZ" sz="2800" dirty="0">
                <a:effectLst>
                  <a:outerShdw blurRad="38100" dist="38100" dir="2700000" algn="tl">
                    <a:srgbClr val="000000">
                      <a:alpha val="43137"/>
                    </a:srgbClr>
                  </a:outerShdw>
                </a:effectLst>
              </a:rPr>
              <a:t> on </a:t>
            </a:r>
            <a:r>
              <a:rPr lang="cs-CZ" sz="2800" dirty="0" err="1">
                <a:effectLst>
                  <a:outerShdw blurRad="38100" dist="38100" dir="2700000" algn="tl">
                    <a:srgbClr val="000000">
                      <a:alpha val="43137"/>
                    </a:srgbClr>
                  </a:outerShdw>
                </a:effectLst>
              </a:rPr>
              <a:t>Institutional</a:t>
            </a:r>
            <a:r>
              <a:rPr lang="cs-CZ" sz="2800" dirty="0">
                <a:effectLst>
                  <a:outerShdw blurRad="38100" dist="38100" dir="2700000" algn="tl">
                    <a:srgbClr val="000000">
                      <a:alpha val="43137"/>
                    </a:srgbClr>
                  </a:outerShdw>
                </a:effectLst>
              </a:rPr>
              <a:t> </a:t>
            </a:r>
            <a:r>
              <a:rPr lang="cs-CZ" sz="2800" dirty="0" err="1">
                <a:effectLst>
                  <a:outerShdw blurRad="38100" dist="38100" dir="2700000" algn="tl">
                    <a:srgbClr val="000000">
                      <a:alpha val="43137"/>
                    </a:srgbClr>
                  </a:outerShdw>
                </a:effectLst>
              </a:rPr>
              <a:t>reform</a:t>
            </a:r>
            <a:r>
              <a:rPr lang="cs-CZ" sz="2800" dirty="0">
                <a:effectLst>
                  <a:outerShdw blurRad="38100" dist="38100" dir="2700000" algn="tl">
                    <a:srgbClr val="000000">
                      <a:alpha val="43137"/>
                    </a:srgbClr>
                  </a:outerShdw>
                </a:effectLst>
              </a:rPr>
              <a:t> – </a:t>
            </a:r>
            <a:r>
              <a:rPr lang="cs-CZ" sz="2800" b="1" dirty="0" err="1">
                <a:effectLst>
                  <a:outerShdw blurRad="38100" dist="38100" dir="2700000" algn="tl">
                    <a:srgbClr val="000000">
                      <a:alpha val="43137"/>
                    </a:srgbClr>
                  </a:outerShdw>
                </a:effectLst>
              </a:rPr>
              <a:t>finally</a:t>
            </a:r>
            <a:r>
              <a:rPr lang="cs-CZ" sz="2800" b="1" dirty="0">
                <a:effectLst>
                  <a:outerShdw blurRad="38100" dist="38100" dir="2700000" algn="tl">
                    <a:srgbClr val="000000">
                      <a:alpha val="43137"/>
                    </a:srgbClr>
                  </a:outerShdw>
                </a:effectLst>
              </a:rPr>
              <a:t> </a:t>
            </a:r>
            <a:r>
              <a:rPr lang="cs-CZ" sz="2800" b="1" dirty="0" err="1">
                <a:solidFill>
                  <a:schemeClr val="tx1"/>
                </a:solidFill>
                <a:effectLst>
                  <a:outerShdw blurRad="38100" dist="38100" dir="2700000" algn="tl">
                    <a:srgbClr val="000000">
                      <a:alpha val="43137"/>
                    </a:srgbClr>
                  </a:outerShdw>
                </a:effectLst>
                <a:highlight>
                  <a:srgbClr val="FFFF00"/>
                </a:highlight>
              </a:rPr>
              <a:t>Lisbon</a:t>
            </a:r>
            <a:r>
              <a:rPr lang="cs-CZ" sz="2800" b="1" dirty="0">
                <a:solidFill>
                  <a:schemeClr val="tx1"/>
                </a:solidFill>
                <a:effectLst>
                  <a:outerShdw blurRad="38100" dist="38100" dir="2700000" algn="tl">
                    <a:srgbClr val="000000">
                      <a:alpha val="43137"/>
                    </a:srgbClr>
                  </a:outerShdw>
                </a:effectLst>
                <a:highlight>
                  <a:srgbClr val="FFFF00"/>
                </a:highlight>
              </a:rPr>
              <a:t> </a:t>
            </a:r>
            <a:r>
              <a:rPr lang="cs-CZ" sz="2800" b="1" dirty="0" err="1">
                <a:solidFill>
                  <a:schemeClr val="tx1"/>
                </a:solidFill>
                <a:effectLst>
                  <a:outerShdw blurRad="38100" dist="38100" dir="2700000" algn="tl">
                    <a:srgbClr val="000000">
                      <a:alpha val="43137"/>
                    </a:srgbClr>
                  </a:outerShdw>
                </a:effectLst>
                <a:highlight>
                  <a:srgbClr val="FFFF00"/>
                </a:highlight>
              </a:rPr>
              <a:t>Treaty</a:t>
            </a:r>
            <a:r>
              <a:rPr lang="cs-CZ" sz="2800" b="1" dirty="0">
                <a:effectLst>
                  <a:outerShdw blurRad="38100" dist="38100" dir="2700000" algn="tl">
                    <a:srgbClr val="000000">
                      <a:alpha val="43137"/>
                    </a:srgbClr>
                  </a:outerShdw>
                </a:effectLst>
              </a:rPr>
              <a:t> </a:t>
            </a:r>
            <a:r>
              <a:rPr lang="cs-CZ" sz="2800" dirty="0">
                <a:effectLst>
                  <a:outerShdw blurRad="38100" dist="38100" dir="2700000" algn="tl">
                    <a:srgbClr val="000000">
                      <a:alpha val="43137"/>
                    </a:srgbClr>
                  </a:outerShdw>
                </a:effectLst>
              </a:rPr>
              <a:t>by </a:t>
            </a:r>
            <a:r>
              <a:rPr lang="cs-CZ" sz="2800" dirty="0" err="1">
                <a:effectLst>
                  <a:outerShdw blurRad="38100" dist="38100" dir="2700000" algn="tl">
                    <a:srgbClr val="000000">
                      <a:alpha val="43137"/>
                    </a:srgbClr>
                  </a:outerShdw>
                </a:effectLst>
              </a:rPr>
              <a:t>the</a:t>
            </a:r>
            <a:r>
              <a:rPr lang="cs-CZ" sz="2800" dirty="0">
                <a:effectLst>
                  <a:outerShdw blurRad="38100" dist="38100" dir="2700000" algn="tl">
                    <a:srgbClr val="000000">
                      <a:alpha val="43137"/>
                    </a:srgbClr>
                  </a:outerShdw>
                </a:effectLst>
              </a:rPr>
              <a:t> end </a:t>
            </a:r>
            <a:r>
              <a:rPr lang="cs-CZ" sz="2800" dirty="0" err="1">
                <a:effectLst>
                  <a:outerShdw blurRad="38100" dist="38100" dir="2700000" algn="tl">
                    <a:srgbClr val="000000">
                      <a:alpha val="43137"/>
                    </a:srgbClr>
                  </a:outerShdw>
                </a:effectLst>
              </a:rPr>
              <a:t>of</a:t>
            </a:r>
            <a:r>
              <a:rPr lang="cs-CZ" sz="2800" dirty="0">
                <a:effectLst>
                  <a:outerShdw blurRad="38100" dist="38100" dir="2700000" algn="tl">
                    <a:srgbClr val="000000">
                      <a:alpha val="43137"/>
                    </a:srgbClr>
                  </a:outerShdw>
                </a:effectLst>
              </a:rPr>
              <a:t> 2007… </a:t>
            </a:r>
            <a:r>
              <a:rPr lang="cs-CZ" sz="2800" b="1" dirty="0" err="1">
                <a:solidFill>
                  <a:schemeClr val="tx1"/>
                </a:solidFill>
                <a:effectLst>
                  <a:outerShdw blurRad="38100" dist="38100" dir="2700000" algn="tl">
                    <a:srgbClr val="000000">
                      <a:alpha val="43137"/>
                    </a:srgbClr>
                  </a:outerShdw>
                </a:effectLst>
              </a:rPr>
              <a:t>into</a:t>
            </a:r>
            <a:r>
              <a:rPr lang="cs-CZ" sz="2800" b="1" dirty="0">
                <a:solidFill>
                  <a:schemeClr val="tx1"/>
                </a:solidFill>
                <a:effectLst>
                  <a:outerShdw blurRad="38100" dist="38100" dir="2700000" algn="tl">
                    <a:srgbClr val="000000">
                      <a:alpha val="43137"/>
                    </a:srgbClr>
                  </a:outerShdw>
                </a:effectLst>
              </a:rPr>
              <a:t> </a:t>
            </a:r>
            <a:r>
              <a:rPr lang="cs-CZ" sz="2800" b="1" dirty="0" err="1">
                <a:solidFill>
                  <a:schemeClr val="tx1"/>
                </a:solidFill>
                <a:effectLst>
                  <a:outerShdw blurRad="38100" dist="38100" dir="2700000" algn="tl">
                    <a:srgbClr val="000000">
                      <a:alpha val="43137"/>
                    </a:srgbClr>
                  </a:outerShdw>
                </a:effectLst>
              </a:rPr>
              <a:t>force</a:t>
            </a:r>
            <a:r>
              <a:rPr lang="cs-CZ" sz="2800" b="1" dirty="0">
                <a:solidFill>
                  <a:schemeClr val="tx1"/>
                </a:solidFill>
                <a:effectLst>
                  <a:outerShdw blurRad="38100" dist="38100" dir="2700000" algn="tl">
                    <a:srgbClr val="000000">
                      <a:alpha val="43137"/>
                    </a:srgbClr>
                  </a:outerShdw>
                </a:effectLst>
              </a:rPr>
              <a:t> </a:t>
            </a:r>
            <a:r>
              <a:rPr lang="cs-CZ" sz="2800" b="1" dirty="0" err="1">
                <a:solidFill>
                  <a:schemeClr val="tx1"/>
                </a:solidFill>
                <a:effectLst>
                  <a:outerShdw blurRad="38100" dist="38100" dir="2700000" algn="tl">
                    <a:srgbClr val="000000">
                      <a:alpha val="43137"/>
                    </a:srgbClr>
                  </a:outerShdw>
                </a:effectLst>
              </a:rPr>
              <a:t>from</a:t>
            </a:r>
            <a:r>
              <a:rPr lang="cs-CZ" sz="2800" b="1" dirty="0">
                <a:solidFill>
                  <a:schemeClr val="tx1"/>
                </a:solidFill>
                <a:effectLst>
                  <a:outerShdw blurRad="38100" dist="38100" dir="2700000" algn="tl">
                    <a:srgbClr val="000000">
                      <a:alpha val="43137"/>
                    </a:srgbClr>
                  </a:outerShdw>
                </a:effectLst>
              </a:rPr>
              <a:t> 1st </a:t>
            </a:r>
            <a:r>
              <a:rPr lang="cs-CZ" sz="2800" b="1" dirty="0" err="1">
                <a:solidFill>
                  <a:schemeClr val="tx1"/>
                </a:solidFill>
                <a:effectLst>
                  <a:outerShdw blurRad="38100" dist="38100" dir="2700000" algn="tl">
                    <a:srgbClr val="000000">
                      <a:alpha val="43137"/>
                    </a:srgbClr>
                  </a:outerShdw>
                </a:effectLst>
              </a:rPr>
              <a:t>of</a:t>
            </a:r>
            <a:r>
              <a:rPr lang="cs-CZ" sz="2800" b="1" dirty="0">
                <a:solidFill>
                  <a:schemeClr val="tx1"/>
                </a:solidFill>
                <a:effectLst>
                  <a:outerShdw blurRad="38100" dist="38100" dir="2700000" algn="tl">
                    <a:srgbClr val="000000">
                      <a:alpha val="43137"/>
                    </a:srgbClr>
                  </a:outerShdw>
                </a:effectLst>
              </a:rPr>
              <a:t> </a:t>
            </a:r>
            <a:r>
              <a:rPr lang="cs-CZ" sz="2800" b="1" dirty="0" err="1">
                <a:solidFill>
                  <a:schemeClr val="tx1"/>
                </a:solidFill>
                <a:effectLst>
                  <a:outerShdw blurRad="38100" dist="38100" dir="2700000" algn="tl">
                    <a:srgbClr val="000000">
                      <a:alpha val="43137"/>
                    </a:srgbClr>
                  </a:outerShdw>
                </a:effectLst>
              </a:rPr>
              <a:t>December</a:t>
            </a:r>
            <a:r>
              <a:rPr lang="cs-CZ" sz="2800" b="1" dirty="0">
                <a:solidFill>
                  <a:schemeClr val="tx1"/>
                </a:solidFill>
                <a:effectLst>
                  <a:outerShdw blurRad="38100" dist="38100" dir="2700000" algn="tl">
                    <a:srgbClr val="000000">
                      <a:alpha val="43137"/>
                    </a:srgbClr>
                  </a:outerShdw>
                </a:effectLst>
              </a:rPr>
              <a:t> 2009 … </a:t>
            </a:r>
          </a:p>
          <a:p>
            <a:pPr marL="0" indent="0" eaLnBrk="1" hangingPunct="1">
              <a:lnSpc>
                <a:spcPct val="90000"/>
              </a:lnSpc>
              <a:buNone/>
              <a:defRPr/>
            </a:pPr>
            <a:r>
              <a:rPr lang="en-US" sz="2800" dirty="0">
                <a:effectLst>
                  <a:outerShdw blurRad="38100" dist="38100" dir="2700000" algn="tl">
                    <a:srgbClr val="000000">
                      <a:alpha val="43137"/>
                    </a:srgbClr>
                  </a:outerShdw>
                </a:effectLst>
              </a:rPr>
              <a:t>It amends the Maastricht Treaty (also known as the </a:t>
            </a:r>
            <a:r>
              <a:rPr lang="en-US" sz="2800" b="1" dirty="0">
                <a:effectLst>
                  <a:outerShdw blurRad="38100" dist="38100" dir="2700000" algn="tl">
                    <a:srgbClr val="000000">
                      <a:alpha val="43137"/>
                    </a:srgbClr>
                  </a:outerShdw>
                </a:effectLst>
              </a:rPr>
              <a:t>Treaty on European Union</a:t>
            </a:r>
            <a:r>
              <a:rPr lang="en-US" sz="2800" dirty="0">
                <a:effectLst>
                  <a:outerShdw blurRad="38100" dist="38100" dir="2700000" algn="tl">
                    <a:srgbClr val="000000">
                      <a:alpha val="43137"/>
                    </a:srgbClr>
                  </a:outerShdw>
                </a:effectLst>
              </a:rPr>
              <a:t>) and the Treaty establishing the European Community (TEC; also known as the Treaty of Rome). </a:t>
            </a:r>
            <a:r>
              <a:rPr lang="en-US" sz="2800" dirty="0">
                <a:effectLst>
                  <a:outerShdw blurRad="38100" dist="38100" dir="2700000" algn="tl">
                    <a:srgbClr val="000000">
                      <a:alpha val="43137"/>
                    </a:srgbClr>
                  </a:outerShdw>
                </a:effectLst>
                <a:highlight>
                  <a:srgbClr val="FFFFCC"/>
                </a:highlight>
              </a:rPr>
              <a:t>In this process, the Rome Treaty was </a:t>
            </a:r>
            <a:r>
              <a:rPr lang="en-US" sz="2800" b="1" dirty="0">
                <a:effectLst>
                  <a:outerShdw blurRad="38100" dist="38100" dir="2700000" algn="tl">
                    <a:srgbClr val="000000">
                      <a:alpha val="43137"/>
                    </a:srgbClr>
                  </a:outerShdw>
                </a:effectLst>
                <a:highlight>
                  <a:srgbClr val="FFFFCC"/>
                </a:highlight>
              </a:rPr>
              <a:t>renamed</a:t>
            </a:r>
            <a:r>
              <a:rPr lang="en-US" sz="2800" dirty="0">
                <a:effectLst>
                  <a:outerShdw blurRad="38100" dist="38100" dir="2700000" algn="tl">
                    <a:srgbClr val="000000">
                      <a:alpha val="43137"/>
                    </a:srgbClr>
                  </a:outerShdw>
                </a:effectLst>
                <a:highlight>
                  <a:srgbClr val="FFFFCC"/>
                </a:highlight>
              </a:rPr>
              <a:t> to the </a:t>
            </a:r>
            <a:r>
              <a:rPr lang="en-US" sz="2800" b="1" dirty="0">
                <a:effectLst>
                  <a:outerShdw blurRad="38100" dist="38100" dir="2700000" algn="tl">
                    <a:srgbClr val="000000">
                      <a:alpha val="43137"/>
                    </a:srgbClr>
                  </a:outerShdw>
                </a:effectLst>
                <a:highlight>
                  <a:srgbClr val="FFFFCC"/>
                </a:highlight>
              </a:rPr>
              <a:t>Treaty on the Functioning of the European Union (TFEU)</a:t>
            </a:r>
            <a:r>
              <a:rPr lang="cs-CZ" sz="2800" b="1" dirty="0">
                <a:effectLst>
                  <a:outerShdw blurRad="38100" dist="38100" dir="2700000" algn="tl">
                    <a:srgbClr val="000000">
                      <a:alpha val="43137"/>
                    </a:srgbClr>
                  </a:outerShdw>
                </a:effectLst>
                <a:highlight>
                  <a:srgbClr val="FFFFCC"/>
                </a:highlight>
              </a:rPr>
              <a:t> </a:t>
            </a:r>
          </a:p>
          <a:p>
            <a:pPr marL="0" indent="0" eaLnBrk="1" hangingPunct="1">
              <a:lnSpc>
                <a:spcPct val="90000"/>
              </a:lnSpc>
              <a:buNone/>
              <a:defRPr/>
            </a:pPr>
            <a:r>
              <a:rPr lang="cs-CZ" sz="2800" dirty="0">
                <a:effectLst>
                  <a:outerShdw blurRad="38100" dist="38100" dir="2700000" algn="tl">
                    <a:srgbClr val="000000">
                      <a:alpha val="43137"/>
                    </a:srgbClr>
                  </a:outerShdw>
                </a:effectLst>
              </a:rPr>
              <a:t>…</a:t>
            </a:r>
            <a:r>
              <a:rPr lang="en-US" sz="2800" dirty="0">
                <a:effectLst>
                  <a:outerShdw blurRad="38100" dist="38100" dir="2700000" algn="tl">
                    <a:srgbClr val="000000">
                      <a:alpha val="43137"/>
                    </a:srgbClr>
                  </a:outerShdw>
                </a:effectLst>
              </a:rPr>
              <a:t>makes sweeping reforms</a:t>
            </a:r>
            <a:r>
              <a:rPr lang="cs-CZ" sz="2800" dirty="0">
                <a:effectLst>
                  <a:outerShdw blurRad="38100" dist="38100" dir="2700000" algn="tl">
                    <a:srgbClr val="000000">
                      <a:alpha val="43137"/>
                    </a:srgbClr>
                  </a:outerShdw>
                </a:effectLst>
              </a:rPr>
              <a:t> - </a:t>
            </a:r>
            <a:r>
              <a:rPr lang="en-US" sz="2800" dirty="0">
                <a:solidFill>
                  <a:schemeClr val="tx1"/>
                </a:solidFill>
                <a:effectLst>
                  <a:outerShdw blurRad="38100" dist="38100" dir="2700000" algn="tl">
                    <a:srgbClr val="000000">
                      <a:alpha val="43137"/>
                    </a:srgbClr>
                  </a:outerShdw>
                </a:effectLst>
              </a:rPr>
              <a:t>brings an end to the European Community</a:t>
            </a:r>
            <a:r>
              <a:rPr lang="en-US" sz="2800" dirty="0">
                <a:effectLst>
                  <a:outerShdw blurRad="38100" dist="38100" dir="2700000" algn="tl">
                    <a:srgbClr val="000000">
                      <a:alpha val="43137"/>
                    </a:srgbClr>
                  </a:outerShdw>
                </a:effectLst>
              </a:rPr>
              <a:t>, abolishes the former EU architecture and makes a new allocation of competencies between the EU and the Member States. </a:t>
            </a:r>
            <a:endParaRPr lang="cs-CZ" sz="2800" dirty="0">
              <a:effectLst>
                <a:outerShdw blurRad="38100" dist="38100" dir="2700000" algn="tl">
                  <a:srgbClr val="000000">
                    <a:alpha val="43137"/>
                  </a:srgbClr>
                </a:outerShdw>
              </a:effectLst>
            </a:endParaRPr>
          </a:p>
          <a:p>
            <a:pPr marL="0" indent="0" eaLnBrk="1" hangingPunct="1">
              <a:lnSpc>
                <a:spcPct val="90000"/>
              </a:lnSpc>
              <a:buNone/>
              <a:defRPr/>
            </a:pPr>
            <a:endParaRPr lang="cs-CZ" sz="2200" dirty="0">
              <a:solidFill>
                <a:schemeClr val="tx1"/>
              </a:solidFill>
              <a:effectLst>
                <a:outerShdw blurRad="38100" dist="38100" dir="2700000" algn="tl">
                  <a:srgbClr val="000000">
                    <a:alpha val="43137"/>
                  </a:srgbClr>
                </a:outerShdw>
              </a:effectLst>
            </a:endParaRPr>
          </a:p>
        </p:txBody>
      </p:sp>
    </p:spTree>
  </p:cSld>
  <p:clrMapOvr>
    <a:masterClrMapping/>
  </p:clrMapOvr>
  <p:transition spd="med">
    <p:circl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Nadpis 1">
            <a:extLst>
              <a:ext uri="{FF2B5EF4-FFF2-40B4-BE49-F238E27FC236}">
                <a16:creationId xmlns:a16="http://schemas.microsoft.com/office/drawing/2014/main" id="{F05C3ED0-A119-45A8-832D-350F46E559DD}"/>
              </a:ext>
            </a:extLst>
          </p:cNvPr>
          <p:cNvSpPr>
            <a:spLocks noGrp="1"/>
          </p:cNvSpPr>
          <p:nvPr>
            <p:ph type="title"/>
          </p:nvPr>
        </p:nvSpPr>
        <p:spPr/>
        <p:txBody>
          <a:bodyPr/>
          <a:lstStyle/>
          <a:p>
            <a:endParaRPr lang="cs-CZ" altLang="cs-CZ" sz="2400"/>
          </a:p>
        </p:txBody>
      </p:sp>
      <p:sp>
        <p:nvSpPr>
          <p:cNvPr id="3" name="Zástupný symbol pro obsah 2">
            <a:extLst>
              <a:ext uri="{FF2B5EF4-FFF2-40B4-BE49-F238E27FC236}">
                <a16:creationId xmlns:a16="http://schemas.microsoft.com/office/drawing/2014/main" id="{7E05950F-6571-4D9A-8570-6F7BFDDF0CD8}"/>
              </a:ext>
            </a:extLst>
          </p:cNvPr>
          <p:cNvSpPr>
            <a:spLocks noGrp="1"/>
          </p:cNvSpPr>
          <p:nvPr>
            <p:ph idx="1"/>
          </p:nvPr>
        </p:nvSpPr>
        <p:spPr/>
        <p:txBody>
          <a:bodyPr/>
          <a:lstStyle/>
          <a:p>
            <a:pPr marL="0" indent="0">
              <a:buNone/>
              <a:defRPr/>
            </a:pPr>
            <a:r>
              <a:rPr lang="en-US" b="1" dirty="0">
                <a:effectLst>
                  <a:outerShdw blurRad="38100" dist="38100" dir="2700000" algn="tl">
                    <a:srgbClr val="000000">
                      <a:alpha val="43137"/>
                    </a:srgbClr>
                  </a:outerShdw>
                </a:effectLst>
              </a:rPr>
              <a:t>Prominent changes included the move from unanimity to qualified majority voting in several policy areas </a:t>
            </a:r>
            <a:r>
              <a:rPr lang="en-US" dirty="0">
                <a:effectLst>
                  <a:outerShdw blurRad="38100" dist="38100" dir="2700000" algn="tl">
                    <a:srgbClr val="000000">
                      <a:alpha val="43137"/>
                    </a:srgbClr>
                  </a:outerShdw>
                </a:effectLst>
              </a:rPr>
              <a:t>in the Council of Ministers, a change in calculating such a majority to a new </a:t>
            </a:r>
            <a:r>
              <a:rPr lang="en-US" i="1" dirty="0">
                <a:effectLst>
                  <a:outerShdw blurRad="38100" dist="38100" dir="2700000" algn="tl">
                    <a:srgbClr val="000000">
                      <a:alpha val="43137"/>
                    </a:srgbClr>
                  </a:outerShdw>
                </a:effectLst>
              </a:rPr>
              <a:t>double majority</a:t>
            </a:r>
            <a:r>
              <a:rPr lang="en-US" dirty="0">
                <a:effectLst>
                  <a:outerShdw blurRad="38100" dist="38100" dir="2700000" algn="tl">
                    <a:srgbClr val="000000">
                      <a:alpha val="43137"/>
                    </a:srgbClr>
                  </a:outerShdw>
                </a:effectLst>
              </a:rPr>
              <a:t>, a more powerful European Parliament forming a bicameral legislature alongside the Council of ministers under the </a:t>
            </a:r>
            <a:r>
              <a:rPr lang="en-US" b="1" dirty="0">
                <a:solidFill>
                  <a:schemeClr val="tx1"/>
                </a:solidFill>
                <a:effectLst>
                  <a:outerShdw blurRad="38100" dist="38100" dir="2700000" algn="tl">
                    <a:srgbClr val="000000">
                      <a:alpha val="43137"/>
                    </a:srgbClr>
                  </a:outerShdw>
                </a:effectLst>
              </a:rPr>
              <a:t>ordinary legislative procedure</a:t>
            </a:r>
            <a:r>
              <a:rPr lang="en-US" dirty="0">
                <a:effectLst>
                  <a:outerShdw blurRad="38100" dist="38100" dir="2700000" algn="tl">
                    <a:srgbClr val="000000">
                      <a:alpha val="43137"/>
                    </a:srgbClr>
                  </a:outerShdw>
                </a:effectLst>
              </a:rPr>
              <a:t>, a </a:t>
            </a:r>
            <a:r>
              <a:rPr lang="en-US" dirty="0">
                <a:solidFill>
                  <a:schemeClr val="tx1"/>
                </a:solidFill>
                <a:effectLst>
                  <a:outerShdw blurRad="38100" dist="38100" dir="2700000" algn="tl">
                    <a:srgbClr val="000000">
                      <a:alpha val="43137"/>
                    </a:srgbClr>
                  </a:outerShdw>
                </a:effectLst>
              </a:rPr>
              <a:t>consolidated legal personality for the EU </a:t>
            </a:r>
            <a:r>
              <a:rPr lang="en-US" dirty="0">
                <a:effectLst>
                  <a:outerShdw blurRad="38100" dist="38100" dir="2700000" algn="tl">
                    <a:srgbClr val="000000">
                      <a:alpha val="43137"/>
                    </a:srgbClr>
                  </a:outerShdw>
                </a:effectLst>
              </a:rPr>
              <a:t>and the </a:t>
            </a:r>
            <a:r>
              <a:rPr lang="en-US" dirty="0">
                <a:solidFill>
                  <a:schemeClr val="tx1"/>
                </a:solidFill>
                <a:effectLst>
                  <a:outerShdw blurRad="38100" dist="38100" dir="2700000" algn="tl">
                    <a:srgbClr val="000000">
                      <a:alpha val="43137"/>
                    </a:srgbClr>
                  </a:outerShdw>
                </a:effectLst>
              </a:rPr>
              <a:t>creation of a long-term President of the European Council and a High Representative of the Union for Foreign Affairs and Security Policy</a:t>
            </a:r>
            <a:r>
              <a:rPr lang="en-US" dirty="0">
                <a:effectLst>
                  <a:outerShdw blurRad="38100" dist="38100" dir="2700000" algn="tl">
                    <a:srgbClr val="000000">
                      <a:alpha val="43137"/>
                    </a:srgbClr>
                  </a:outerShdw>
                </a:effectLst>
              </a:rPr>
              <a:t>. The Treaty also made the Union's bill of rights, the Charter of Fundamental Rights, legally binding.</a:t>
            </a:r>
            <a:endParaRPr lang="cs-CZ" dirty="0">
              <a:effectLst>
                <a:outerShdw blurRad="38100" dist="38100" dir="2700000" algn="tl">
                  <a:srgbClr val="000000">
                    <a:alpha val="43137"/>
                  </a:srgbClr>
                </a:outerShdw>
              </a:effectLst>
            </a:endParaRPr>
          </a:p>
          <a:p>
            <a:pPr marL="0" indent="0">
              <a:buNone/>
              <a:defRPr/>
            </a:pPr>
            <a:r>
              <a:rPr lang="en-US" dirty="0">
                <a:effectLst>
                  <a:outerShdw blurRad="38100" dist="38100" dir="2700000" algn="tl">
                    <a:srgbClr val="000000">
                      <a:alpha val="43137"/>
                    </a:srgbClr>
                  </a:outerShdw>
                </a:effectLst>
              </a:rPr>
              <a:t>The aim is to improve the way in which decisions are made in an enlarged Union of 27 Member States. </a:t>
            </a:r>
            <a:r>
              <a:rPr lang="en-US" i="1" dirty="0">
                <a:effectLst>
                  <a:outerShdw blurRad="38100" dist="38100" dir="2700000" algn="tl">
                    <a:srgbClr val="000000">
                      <a:alpha val="43137"/>
                    </a:srgbClr>
                  </a:outerShdw>
                </a:effectLst>
              </a:rPr>
              <a:t>The Treaty of Lisbon also reforms several of the EU’s internal and external policies. In particular, it enables the institutions to legislate and take measures in new policy areas</a:t>
            </a:r>
            <a:endParaRPr lang="cs-CZ" i="1" dirty="0">
              <a:effectLst>
                <a:outerShdw blurRad="38100" dist="38100" dir="2700000" algn="tl">
                  <a:srgbClr val="000000">
                    <a:alpha val="43137"/>
                  </a:srgbClr>
                </a:outerShdw>
              </a:effectLst>
            </a:endParaRPr>
          </a:p>
        </p:txBody>
      </p:sp>
    </p:spTree>
  </p:cSld>
  <p:clrMapOvr>
    <a:masterClrMapping/>
  </p:clrMapOvr>
  <p:transition spd="med">
    <p:circl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1DDCE4A2-7C30-495E-8F5C-C5F97A1CCEE2}"/>
              </a:ext>
            </a:extLst>
          </p:cNvPr>
          <p:cNvSpPr>
            <a:spLocks noGrp="1" noChangeArrowheads="1"/>
          </p:cNvSpPr>
          <p:nvPr>
            <p:ph type="title"/>
          </p:nvPr>
        </p:nvSpPr>
        <p:spPr/>
        <p:txBody>
          <a:bodyPr/>
          <a:lstStyle/>
          <a:p>
            <a:pPr eaLnBrk="1" hangingPunct="1"/>
            <a:endParaRPr lang="cs-CZ" altLang="cs-CZ"/>
          </a:p>
        </p:txBody>
      </p:sp>
      <p:sp>
        <p:nvSpPr>
          <p:cNvPr id="19459" name="Rectangle 3">
            <a:extLst>
              <a:ext uri="{FF2B5EF4-FFF2-40B4-BE49-F238E27FC236}">
                <a16:creationId xmlns:a16="http://schemas.microsoft.com/office/drawing/2014/main" id="{5E96B313-F18A-4183-9C35-2302388DB5BA}"/>
              </a:ext>
            </a:extLst>
          </p:cNvPr>
          <p:cNvSpPr>
            <a:spLocks noGrp="1" noChangeArrowheads="1"/>
          </p:cNvSpPr>
          <p:nvPr>
            <p:ph type="body" idx="1"/>
          </p:nvPr>
        </p:nvSpPr>
        <p:spPr/>
        <p:txBody>
          <a:bodyPr/>
          <a:lstStyle/>
          <a:p>
            <a:pPr algn="ctr" eaLnBrk="1" hangingPunct="1">
              <a:buFont typeface="Wingdings" panose="05000000000000000000" pitchFamily="2" charset="2"/>
              <a:buNone/>
            </a:pPr>
            <a:r>
              <a:rPr lang="cs-CZ" altLang="cs-CZ" dirty="0"/>
              <a:t>	</a:t>
            </a:r>
            <a:r>
              <a:rPr lang="en-GB" altLang="cs-CZ" sz="2800" b="1" dirty="0">
                <a:highlight>
                  <a:srgbClr val="FFFF00"/>
                </a:highlight>
              </a:rPr>
              <a:t>The</a:t>
            </a:r>
            <a:r>
              <a:rPr lang="cs-CZ" altLang="cs-CZ" sz="2800" b="1" dirty="0">
                <a:highlight>
                  <a:srgbClr val="FFFF00"/>
                </a:highlight>
              </a:rPr>
              <a:t> </a:t>
            </a:r>
            <a:r>
              <a:rPr lang="cs-CZ" altLang="cs-CZ" sz="2800" b="1" dirty="0" err="1">
                <a:highlight>
                  <a:srgbClr val="FFFF00"/>
                </a:highlight>
              </a:rPr>
              <a:t>former</a:t>
            </a:r>
            <a:r>
              <a:rPr lang="en-GB" altLang="cs-CZ" sz="2800" b="1" dirty="0">
                <a:highlight>
                  <a:srgbClr val="FFFF00"/>
                </a:highlight>
              </a:rPr>
              <a:t> pillar structure of the European union</a:t>
            </a:r>
            <a:endParaRPr lang="cs-CZ" altLang="cs-CZ" sz="2800" b="1" dirty="0">
              <a:highlight>
                <a:srgbClr val="FFFF00"/>
              </a:highlight>
            </a:endParaRPr>
          </a:p>
          <a:p>
            <a:pPr eaLnBrk="1" hangingPunct="1">
              <a:buFont typeface="Wingdings" panose="05000000000000000000" pitchFamily="2" charset="2"/>
              <a:buNone/>
            </a:pPr>
            <a:endParaRPr lang="cs-CZ" altLang="cs-CZ" sz="2800" dirty="0"/>
          </a:p>
        </p:txBody>
      </p:sp>
      <p:pic>
        <p:nvPicPr>
          <p:cNvPr id="19460" name="Picture 4">
            <a:extLst>
              <a:ext uri="{FF2B5EF4-FFF2-40B4-BE49-F238E27FC236}">
                <a16:creationId xmlns:a16="http://schemas.microsoft.com/office/drawing/2014/main" id="{2BF2189D-4908-4F3E-AB5B-60C92810F4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32176" y="1628776"/>
            <a:ext cx="5832475" cy="4545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circl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78935C3-7806-4198-B4B1-9EB042F488F6}"/>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50522723-65C7-44D0-B510-8D1999726C4C}"/>
              </a:ext>
            </a:extLst>
          </p:cNvPr>
          <p:cNvSpPr>
            <a:spLocks noGrp="1"/>
          </p:cNvSpPr>
          <p:nvPr>
            <p:ph idx="1"/>
          </p:nvPr>
        </p:nvSpPr>
        <p:spPr/>
        <p:txBody>
          <a:bodyPr/>
          <a:lstStyle/>
          <a:p>
            <a:pPr marL="0" indent="0" algn="ctr">
              <a:buNone/>
            </a:pPr>
            <a:r>
              <a:rPr lang="cs-CZ" b="1" i="1" dirty="0" err="1">
                <a:solidFill>
                  <a:schemeClr val="tx1"/>
                </a:solidFill>
                <a:highlight>
                  <a:srgbClr val="FFFF00"/>
                </a:highlight>
              </a:rPr>
              <a:t>First</a:t>
            </a:r>
            <a:r>
              <a:rPr lang="cs-CZ" b="1" i="1" dirty="0">
                <a:solidFill>
                  <a:schemeClr val="tx1"/>
                </a:solidFill>
                <a:highlight>
                  <a:srgbClr val="FFFF00"/>
                </a:highlight>
              </a:rPr>
              <a:t> </a:t>
            </a:r>
            <a:r>
              <a:rPr lang="cs-CZ" b="1" i="1" dirty="0" err="1">
                <a:solidFill>
                  <a:schemeClr val="tx1"/>
                </a:solidFill>
                <a:highlight>
                  <a:srgbClr val="FFFF00"/>
                </a:highlight>
              </a:rPr>
              <a:t>pillar</a:t>
            </a:r>
            <a:r>
              <a:rPr lang="cs-CZ" b="1" i="1" dirty="0">
                <a:solidFill>
                  <a:schemeClr val="tx1"/>
                </a:solidFill>
                <a:highlight>
                  <a:srgbClr val="FFFF00"/>
                </a:highlight>
              </a:rPr>
              <a:t> </a:t>
            </a:r>
            <a:r>
              <a:rPr lang="cs-CZ" b="1" i="1" dirty="0">
                <a:solidFill>
                  <a:schemeClr val="tx1"/>
                </a:solidFill>
              </a:rPr>
              <a:t>– </a:t>
            </a:r>
            <a:r>
              <a:rPr lang="cs-CZ" b="1" i="1" dirty="0" err="1">
                <a:solidFill>
                  <a:schemeClr val="tx1"/>
                </a:solidFill>
              </a:rPr>
              <a:t>the</a:t>
            </a:r>
            <a:r>
              <a:rPr lang="cs-CZ" b="1" i="1" dirty="0">
                <a:solidFill>
                  <a:schemeClr val="tx1"/>
                </a:solidFill>
              </a:rPr>
              <a:t> </a:t>
            </a:r>
            <a:r>
              <a:rPr lang="cs-CZ" b="1" i="1" dirty="0" err="1">
                <a:solidFill>
                  <a:schemeClr val="tx1"/>
                </a:solidFill>
              </a:rPr>
              <a:t>European</a:t>
            </a:r>
            <a:r>
              <a:rPr lang="cs-CZ" b="1" i="1" dirty="0">
                <a:solidFill>
                  <a:schemeClr val="tx1"/>
                </a:solidFill>
              </a:rPr>
              <a:t> </a:t>
            </a:r>
            <a:r>
              <a:rPr lang="cs-CZ" b="1" i="1" dirty="0" err="1">
                <a:solidFill>
                  <a:schemeClr val="tx1"/>
                </a:solidFill>
              </a:rPr>
              <a:t>Communities</a:t>
            </a:r>
            <a:endParaRPr lang="cs-CZ" b="1" i="1" dirty="0">
              <a:solidFill>
                <a:schemeClr val="tx1"/>
              </a:solidFill>
            </a:endParaRPr>
          </a:p>
          <a:p>
            <a:r>
              <a:rPr lang="en-US" dirty="0">
                <a:effectLst>
                  <a:outerShdw blurRad="38100" dist="38100" dir="2700000" algn="tl">
                    <a:srgbClr val="000000">
                      <a:alpha val="43137"/>
                    </a:srgbClr>
                  </a:outerShdw>
                </a:effectLst>
                <a:highlight>
                  <a:srgbClr val="FFFFCC"/>
                </a:highlight>
              </a:rPr>
              <a:t>Between 1993 and 2009, the European Union (EU) legally comprised three pillars. This structure was introduced with the Treaty of Maastricht on 1 November 1993, and was eventually abandoned on 1 December 2009 upon the entry into force of the Treaty of Lisbon, when the EU obtained a consolidated legal personality.</a:t>
            </a:r>
          </a:p>
          <a:p>
            <a:endParaRPr lang="en-US" dirty="0">
              <a:effectLst>
                <a:outerShdw blurRad="38100" dist="38100" dir="2700000" algn="tl">
                  <a:srgbClr val="000000">
                    <a:alpha val="43137"/>
                  </a:srgbClr>
                </a:outerShdw>
              </a:effectLst>
            </a:endParaRPr>
          </a:p>
          <a:p>
            <a:r>
              <a:rPr lang="en-US" b="1" dirty="0">
                <a:effectLst>
                  <a:outerShdw blurRad="38100" dist="38100" dir="2700000" algn="tl">
                    <a:srgbClr val="000000">
                      <a:alpha val="43137"/>
                    </a:srgbClr>
                  </a:outerShdw>
                </a:effectLst>
                <a:highlight>
                  <a:srgbClr val="FFFFCC"/>
                </a:highlight>
              </a:rPr>
              <a:t>The European Communities pillar </a:t>
            </a:r>
            <a:r>
              <a:rPr lang="en-US" b="1" dirty="0">
                <a:effectLst>
                  <a:outerShdw blurRad="38100" dist="38100" dir="2700000" algn="tl">
                    <a:srgbClr val="000000">
                      <a:alpha val="43137"/>
                    </a:srgbClr>
                  </a:outerShdw>
                </a:effectLst>
              </a:rPr>
              <a:t>handled economic, social and environmental policies. It comprised the European Community (EC), the European Coal and Steel Community (ECSC, until its expiry in 2002), and the European Atomic Energy Community (EURATOM).</a:t>
            </a:r>
            <a:endParaRPr lang="cs-CZ"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54071835"/>
      </p:ext>
    </p:extLst>
  </p:cSld>
  <p:clrMapOvr>
    <a:masterClrMapping/>
  </p:clrMapOvr>
  <p:transition spd="med">
    <p:circl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7FA4883C-D394-4A28-9D29-15B07ED8A495}"/>
              </a:ext>
            </a:extLst>
          </p:cNvPr>
          <p:cNvSpPr>
            <a:spLocks noGrp="1" noChangeArrowheads="1"/>
          </p:cNvSpPr>
          <p:nvPr>
            <p:ph type="title"/>
          </p:nvPr>
        </p:nvSpPr>
        <p:spPr/>
        <p:txBody>
          <a:bodyPr/>
          <a:lstStyle/>
          <a:p>
            <a:pPr eaLnBrk="1" hangingPunct="1"/>
            <a:r>
              <a:rPr lang="cs-CZ" altLang="cs-CZ" dirty="0" err="1"/>
              <a:t>Evolution</a:t>
            </a:r>
            <a:r>
              <a:rPr lang="cs-CZ" altLang="cs-CZ" dirty="0"/>
              <a:t> </a:t>
            </a:r>
            <a:r>
              <a:rPr lang="cs-CZ" altLang="cs-CZ" dirty="0" err="1"/>
              <a:t>of</a:t>
            </a:r>
            <a:r>
              <a:rPr lang="cs-CZ" altLang="cs-CZ" dirty="0"/>
              <a:t> </a:t>
            </a:r>
            <a:r>
              <a:rPr lang="cs-CZ" altLang="cs-CZ" dirty="0" err="1"/>
              <a:t>the</a:t>
            </a:r>
            <a:r>
              <a:rPr lang="cs-CZ" altLang="cs-CZ" dirty="0"/>
              <a:t> EU</a:t>
            </a:r>
          </a:p>
        </p:txBody>
      </p:sp>
      <p:sp>
        <p:nvSpPr>
          <p:cNvPr id="78851" name="Rectangle 3">
            <a:extLst>
              <a:ext uri="{FF2B5EF4-FFF2-40B4-BE49-F238E27FC236}">
                <a16:creationId xmlns:a16="http://schemas.microsoft.com/office/drawing/2014/main" id="{0431AA66-BA73-4DDA-BFBB-C83C79788166}"/>
              </a:ext>
            </a:extLst>
          </p:cNvPr>
          <p:cNvSpPr>
            <a:spLocks noGrp="1" noChangeArrowheads="1"/>
          </p:cNvSpPr>
          <p:nvPr>
            <p:ph type="body" idx="1"/>
          </p:nvPr>
        </p:nvSpPr>
        <p:spPr/>
        <p:txBody>
          <a:bodyPr/>
          <a:lstStyle/>
          <a:p>
            <a:pPr algn="ctr" eaLnBrk="1" hangingPunct="1">
              <a:lnSpc>
                <a:spcPct val="80000"/>
              </a:lnSpc>
              <a:buFont typeface="Wingdings" panose="05000000000000000000" pitchFamily="2" charset="2"/>
              <a:buNone/>
              <a:defRPr/>
            </a:pPr>
            <a:r>
              <a:rPr lang="cs-CZ" sz="1600" b="1" i="1" dirty="0"/>
              <a:t>	</a:t>
            </a:r>
            <a:r>
              <a:rPr lang="en-GB" b="1" i="1" dirty="0">
                <a:solidFill>
                  <a:schemeClr val="tx1"/>
                </a:solidFill>
                <a:highlight>
                  <a:srgbClr val="FFFF00"/>
                </a:highlight>
              </a:rPr>
              <a:t>Common foreign and security policy</a:t>
            </a:r>
            <a:r>
              <a:rPr lang="cs-CZ" b="1" i="1" dirty="0">
                <a:solidFill>
                  <a:schemeClr val="tx1"/>
                </a:solidFill>
                <a:highlight>
                  <a:srgbClr val="FFFF00"/>
                </a:highlight>
              </a:rPr>
              <a:t> </a:t>
            </a:r>
            <a:r>
              <a:rPr lang="cs-CZ" b="1" i="1" dirty="0">
                <a:solidFill>
                  <a:schemeClr val="tx1"/>
                </a:solidFill>
              </a:rPr>
              <a:t>– </a:t>
            </a:r>
            <a:r>
              <a:rPr lang="cs-CZ" b="1" i="1" dirty="0" err="1">
                <a:solidFill>
                  <a:schemeClr val="tx1"/>
                </a:solidFill>
                <a:effectLst>
                  <a:outerShdw blurRad="38100" dist="38100" dir="2700000" algn="tl">
                    <a:srgbClr val="000000">
                      <a:alpha val="43137"/>
                    </a:srgbClr>
                  </a:outerShdw>
                </a:effectLst>
              </a:rPr>
              <a:t>former</a:t>
            </a:r>
            <a:r>
              <a:rPr lang="cs-CZ" b="1" i="1" dirty="0">
                <a:solidFill>
                  <a:schemeClr val="tx1"/>
                </a:solidFill>
                <a:effectLst>
                  <a:outerShdw blurRad="38100" dist="38100" dir="2700000" algn="tl">
                    <a:srgbClr val="000000">
                      <a:alpha val="43137"/>
                    </a:srgbClr>
                  </a:outerShdw>
                </a:effectLst>
              </a:rPr>
              <a:t> </a:t>
            </a:r>
            <a:r>
              <a:rPr lang="cs-CZ" b="1" i="1" dirty="0" err="1">
                <a:solidFill>
                  <a:schemeClr val="tx1"/>
                </a:solidFill>
                <a:effectLst>
                  <a:outerShdw blurRad="38100" dist="38100" dir="2700000" algn="tl">
                    <a:srgbClr val="000000">
                      <a:alpha val="43137"/>
                    </a:srgbClr>
                  </a:outerShdw>
                </a:effectLst>
              </a:rPr>
              <a:t>second</a:t>
            </a:r>
            <a:r>
              <a:rPr lang="cs-CZ" b="1" i="1" dirty="0">
                <a:solidFill>
                  <a:schemeClr val="tx1"/>
                </a:solidFill>
                <a:effectLst>
                  <a:outerShdw blurRad="38100" dist="38100" dir="2700000" algn="tl">
                    <a:srgbClr val="000000">
                      <a:alpha val="43137"/>
                    </a:srgbClr>
                  </a:outerShdw>
                </a:effectLst>
              </a:rPr>
              <a:t> </a:t>
            </a:r>
            <a:r>
              <a:rPr lang="cs-CZ" b="1" i="1" dirty="0" err="1">
                <a:solidFill>
                  <a:schemeClr val="tx1"/>
                </a:solidFill>
                <a:effectLst>
                  <a:outerShdw blurRad="38100" dist="38100" dir="2700000" algn="tl">
                    <a:srgbClr val="000000">
                      <a:alpha val="43137"/>
                    </a:srgbClr>
                  </a:outerShdw>
                </a:effectLst>
              </a:rPr>
              <a:t>pillar</a:t>
            </a:r>
            <a:endParaRPr lang="en-GB" dirty="0">
              <a:solidFill>
                <a:schemeClr val="tx1"/>
              </a:solidFill>
              <a:effectLst>
                <a:outerShdw blurRad="38100" dist="38100" dir="2700000" algn="tl">
                  <a:srgbClr val="000000">
                    <a:alpha val="43137"/>
                  </a:srgbClr>
                </a:outerShdw>
              </a:effectLst>
            </a:endParaRPr>
          </a:p>
          <a:p>
            <a:pPr eaLnBrk="1" hangingPunct="1">
              <a:lnSpc>
                <a:spcPct val="80000"/>
              </a:lnSpc>
              <a:defRPr/>
            </a:pPr>
            <a:r>
              <a:rPr lang="en-GB" sz="2800" dirty="0"/>
              <a:t>The EU countries </a:t>
            </a:r>
            <a:r>
              <a:rPr lang="cs-CZ" sz="2800" dirty="0" err="1"/>
              <a:t>were</a:t>
            </a:r>
            <a:r>
              <a:rPr lang="en-GB" sz="2800" dirty="0"/>
              <a:t> working to develop a </a:t>
            </a:r>
            <a:r>
              <a:rPr lang="en-GB" sz="2800" dirty="0">
                <a:effectLst>
                  <a:outerShdw blurRad="38100" dist="38100" dir="2700000" algn="tl">
                    <a:srgbClr val="000000">
                      <a:alpha val="43137"/>
                    </a:srgbClr>
                  </a:outerShdw>
                </a:effectLst>
              </a:rPr>
              <a:t>common foreign and security policy (CFSP). </a:t>
            </a:r>
            <a:r>
              <a:rPr lang="en-GB" sz="2800" dirty="0"/>
              <a:t>But foreign policy, security and defence are matters over which the </a:t>
            </a:r>
            <a:r>
              <a:rPr lang="en-GB" sz="2800" dirty="0">
                <a:effectLst>
                  <a:outerShdw blurRad="38100" dist="38100" dir="2700000" algn="tl">
                    <a:srgbClr val="000000">
                      <a:alpha val="43137"/>
                    </a:srgbClr>
                  </a:outerShdw>
                </a:effectLst>
              </a:rPr>
              <a:t>individual national governments retain independent control. </a:t>
            </a:r>
            <a:r>
              <a:rPr lang="en-GB" sz="2800" dirty="0"/>
              <a:t>However, the EU countries have recognised the advantages of working together on these issues</a:t>
            </a:r>
            <a:r>
              <a:rPr lang="cs-CZ" sz="2800" dirty="0"/>
              <a:t> -</a:t>
            </a:r>
            <a:r>
              <a:rPr lang="en-GB" sz="2800" dirty="0"/>
              <a:t> </a:t>
            </a:r>
            <a:r>
              <a:rPr lang="en-GB" sz="2800" b="1" dirty="0"/>
              <a:t>Council is the main forum in which this </a:t>
            </a:r>
            <a:r>
              <a:rPr lang="cs-CZ" sz="2800" b="1" dirty="0"/>
              <a:t>„</a:t>
            </a:r>
            <a:r>
              <a:rPr lang="en-GB" sz="2800" b="1" dirty="0"/>
              <a:t>intergovernmental cooperation</a:t>
            </a:r>
            <a:r>
              <a:rPr lang="cs-CZ" sz="2800" b="1" dirty="0"/>
              <a:t>“</a:t>
            </a:r>
            <a:r>
              <a:rPr lang="en-GB" sz="2800" b="1" dirty="0"/>
              <a:t> takes place.</a:t>
            </a:r>
          </a:p>
        </p:txBody>
      </p:sp>
    </p:spTree>
  </p:cSld>
  <p:clrMapOvr>
    <a:masterClrMapping/>
  </p:clrMapOvr>
  <p:transition spd="med">
    <p:circl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B1B6B019-83CD-4520-8F61-8B95FB7E39CE}"/>
              </a:ext>
            </a:extLst>
          </p:cNvPr>
          <p:cNvSpPr>
            <a:spLocks noGrp="1" noChangeArrowheads="1"/>
          </p:cNvSpPr>
          <p:nvPr>
            <p:ph type="title"/>
          </p:nvPr>
        </p:nvSpPr>
        <p:spPr/>
        <p:txBody>
          <a:bodyPr/>
          <a:lstStyle/>
          <a:p>
            <a:pPr eaLnBrk="1" hangingPunct="1"/>
            <a:r>
              <a:rPr lang="cs-CZ" altLang="cs-CZ"/>
              <a:t>Evolution of the EU</a:t>
            </a:r>
          </a:p>
        </p:txBody>
      </p:sp>
      <p:sp>
        <p:nvSpPr>
          <p:cNvPr id="79875" name="Rectangle 3">
            <a:extLst>
              <a:ext uri="{FF2B5EF4-FFF2-40B4-BE49-F238E27FC236}">
                <a16:creationId xmlns:a16="http://schemas.microsoft.com/office/drawing/2014/main" id="{D6C0555C-AA35-4866-A962-A94A4738493D}"/>
              </a:ext>
            </a:extLst>
          </p:cNvPr>
          <p:cNvSpPr>
            <a:spLocks noGrp="1" noChangeArrowheads="1"/>
          </p:cNvSpPr>
          <p:nvPr>
            <p:ph type="body" idx="1"/>
          </p:nvPr>
        </p:nvSpPr>
        <p:spPr/>
        <p:txBody>
          <a:bodyPr/>
          <a:lstStyle/>
          <a:p>
            <a:pPr eaLnBrk="1" hangingPunct="1">
              <a:lnSpc>
                <a:spcPct val="80000"/>
              </a:lnSpc>
              <a:defRPr/>
            </a:pPr>
            <a:r>
              <a:rPr lang="en-GB" sz="2800" dirty="0"/>
              <a:t>This cooperation not only </a:t>
            </a:r>
            <a:r>
              <a:rPr lang="en-GB" sz="2800" dirty="0">
                <a:effectLst>
                  <a:outerShdw blurRad="38100" dist="38100" dir="2700000" algn="tl">
                    <a:srgbClr val="000000">
                      <a:alpha val="43137"/>
                    </a:srgbClr>
                  </a:outerShdw>
                </a:effectLst>
              </a:rPr>
              <a:t>cover</a:t>
            </a:r>
            <a:r>
              <a:rPr lang="cs-CZ" sz="2800" dirty="0" err="1">
                <a:effectLst>
                  <a:outerShdw blurRad="38100" dist="38100" dir="2700000" algn="tl">
                    <a:srgbClr val="000000">
                      <a:alpha val="43137"/>
                    </a:srgbClr>
                  </a:outerShdw>
                </a:effectLst>
              </a:rPr>
              <a:t>ed</a:t>
            </a:r>
            <a:r>
              <a:rPr lang="en-GB" sz="2800" dirty="0">
                <a:effectLst>
                  <a:outerShdw blurRad="38100" dist="38100" dir="2700000" algn="tl">
                    <a:srgbClr val="000000">
                      <a:alpha val="43137"/>
                    </a:srgbClr>
                  </a:outerShdw>
                </a:effectLst>
              </a:rPr>
              <a:t> defence issues but crisis management tasks, such as humanitarian and rescue operations, </a:t>
            </a:r>
            <a:r>
              <a:rPr lang="en-GB" sz="2800" dirty="0">
                <a:solidFill>
                  <a:schemeClr val="tx1"/>
                </a:solidFill>
                <a:effectLst>
                  <a:outerShdw blurRad="38100" dist="38100" dir="2700000" algn="tl">
                    <a:srgbClr val="000000">
                      <a:alpha val="43137"/>
                    </a:srgbClr>
                  </a:outerShdw>
                </a:effectLst>
              </a:rPr>
              <a:t>peacekeeping and peacemaking</a:t>
            </a:r>
            <a:r>
              <a:rPr lang="en-GB" sz="2800" dirty="0">
                <a:effectLst>
                  <a:outerShdw blurRad="38100" dist="38100" dir="2700000" algn="tl">
                    <a:srgbClr val="000000">
                      <a:alpha val="43137"/>
                    </a:srgbClr>
                  </a:outerShdw>
                </a:effectLst>
              </a:rPr>
              <a:t> in trouble spots. </a:t>
            </a:r>
            <a:r>
              <a:rPr lang="en-GB" sz="2800" dirty="0"/>
              <a:t>The EU countries try to mobilise and coordinate military and police forces, so that they can be used in coordination with diplomatic and economic action.</a:t>
            </a:r>
            <a:endParaRPr lang="cs-CZ" sz="2800" dirty="0"/>
          </a:p>
          <a:p>
            <a:pPr eaLnBrk="1" hangingPunct="1">
              <a:lnSpc>
                <a:spcPct val="80000"/>
              </a:lnSpc>
              <a:defRPr/>
            </a:pPr>
            <a:r>
              <a:rPr lang="en-GB" sz="2800" dirty="0"/>
              <a:t>Through these mechanisms, the EU has helped to maintain peace, build democracy and spur economic progress in places as far apart as Indonesia, the Democratic Republic of the Congo and the countries of south-eastern Europe.</a:t>
            </a:r>
            <a:endParaRPr lang="cs-CZ" sz="2800" dirty="0"/>
          </a:p>
          <a:p>
            <a:pPr eaLnBrk="1" hangingPunct="1">
              <a:lnSpc>
                <a:spcPct val="80000"/>
              </a:lnSpc>
              <a:defRPr/>
            </a:pPr>
            <a:endParaRPr lang="cs-CZ" sz="2800" dirty="0"/>
          </a:p>
        </p:txBody>
      </p:sp>
    </p:spTree>
  </p:cSld>
  <p:clrMapOvr>
    <a:masterClrMapping/>
  </p:clrMapOvr>
  <p:transition spd="med">
    <p:circl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F261864D-217A-4E09-8AE6-C160C80BE158}"/>
              </a:ext>
            </a:extLst>
          </p:cNvPr>
          <p:cNvSpPr>
            <a:spLocks noGrp="1" noChangeArrowheads="1"/>
          </p:cNvSpPr>
          <p:nvPr>
            <p:ph type="ctrTitle"/>
          </p:nvPr>
        </p:nvSpPr>
        <p:spPr>
          <a:xfrm>
            <a:off x="2208214" y="1412875"/>
            <a:ext cx="6835775" cy="4032250"/>
          </a:xfrm>
        </p:spPr>
        <p:txBody>
          <a:bodyPr/>
          <a:lstStyle/>
          <a:p>
            <a:pPr eaLnBrk="1" hangingPunct="1"/>
            <a:r>
              <a:rPr lang="cs-CZ" altLang="cs-CZ" sz="3200" dirty="0"/>
              <a:t>E</a:t>
            </a:r>
            <a:r>
              <a:rPr lang="en-GB" altLang="cs-CZ" sz="3200" dirty="0"/>
              <a:t>volution of the European Union, principles and purposes of integration in the EU.</a:t>
            </a:r>
            <a:endParaRPr lang="cs-CZ" altLang="cs-CZ" sz="3200" dirty="0"/>
          </a:p>
        </p:txBody>
      </p:sp>
      <p:sp>
        <p:nvSpPr>
          <p:cNvPr id="5123" name="Rectangle 3">
            <a:extLst>
              <a:ext uri="{FF2B5EF4-FFF2-40B4-BE49-F238E27FC236}">
                <a16:creationId xmlns:a16="http://schemas.microsoft.com/office/drawing/2014/main" id="{756F7E91-D005-4D3B-98D3-918D451E81E0}"/>
              </a:ext>
            </a:extLst>
          </p:cNvPr>
          <p:cNvSpPr>
            <a:spLocks noGrp="1" noChangeArrowheads="1"/>
          </p:cNvSpPr>
          <p:nvPr>
            <p:ph type="subTitle" idx="1"/>
          </p:nvPr>
        </p:nvSpPr>
        <p:spPr>
          <a:xfrm>
            <a:off x="1919289" y="3716339"/>
            <a:ext cx="7596187" cy="2111375"/>
          </a:xfrm>
        </p:spPr>
        <p:txBody>
          <a:bodyPr/>
          <a:lstStyle/>
          <a:p>
            <a:pPr eaLnBrk="1" hangingPunct="1"/>
            <a:endParaRPr lang="cs-CZ" altLang="cs-CZ" sz="2400" i="1"/>
          </a:p>
          <a:p>
            <a:pPr eaLnBrk="1" hangingPunct="1"/>
            <a:endParaRPr lang="cs-CZ" altLang="cs-CZ" i="1"/>
          </a:p>
          <a:p>
            <a:pPr eaLnBrk="1" hangingPunct="1"/>
            <a:endParaRPr lang="cs-CZ" altLang="cs-CZ">
              <a:solidFill>
                <a:srgbClr val="0066FF"/>
              </a:solidFill>
            </a:endParaRPr>
          </a:p>
        </p:txBody>
      </p:sp>
      <p:sp>
        <p:nvSpPr>
          <p:cNvPr id="5124" name="Text Box 6">
            <a:extLst>
              <a:ext uri="{FF2B5EF4-FFF2-40B4-BE49-F238E27FC236}">
                <a16:creationId xmlns:a16="http://schemas.microsoft.com/office/drawing/2014/main" id="{9E84AB0E-1283-4AFE-A2DF-3C1A7E78A4E1}"/>
              </a:ext>
            </a:extLst>
          </p:cNvPr>
          <p:cNvSpPr txBox="1">
            <a:spLocks noChangeArrowheads="1"/>
          </p:cNvSpPr>
          <p:nvPr/>
        </p:nvSpPr>
        <p:spPr bwMode="auto">
          <a:xfrm>
            <a:off x="3000376" y="6165851"/>
            <a:ext cx="60483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buFont typeface="Wingdings" panose="05000000000000000000" pitchFamily="2" charset="2"/>
              <a:buChar char="§"/>
              <a:defRPr sz="3200">
                <a:solidFill>
                  <a:srgbClr val="FF0000"/>
                </a:solidFill>
                <a:latin typeface="Arial" panose="020B0604020202020204" pitchFamily="34" charset="0"/>
              </a:defRPr>
            </a:lvl1pPr>
            <a:lvl2pPr marL="742950" indent="-285750">
              <a:spcBef>
                <a:spcPct val="50000"/>
              </a:spcBef>
              <a:buChar char="–"/>
              <a:defRPr sz="2400" b="1">
                <a:solidFill>
                  <a:schemeClr val="tx1"/>
                </a:solidFill>
                <a:latin typeface="Arial" panose="020B0604020202020204" pitchFamily="34" charset="0"/>
              </a:defRPr>
            </a:lvl2pPr>
            <a:lvl3pPr marL="1143000" indent="-228600">
              <a:spcBef>
                <a:spcPct val="50000"/>
              </a:spcBef>
              <a:buChar char="•"/>
              <a:defRPr sz="2000">
                <a:solidFill>
                  <a:schemeClr val="tx1"/>
                </a:solidFill>
                <a:latin typeface="Arial" panose="020B0604020202020204" pitchFamily="34" charset="0"/>
              </a:defRPr>
            </a:lvl3pPr>
            <a:lvl4pPr marL="1600200" indent="-228600">
              <a:spcBef>
                <a:spcPct val="50000"/>
              </a:spcBef>
              <a:buChar char="–"/>
              <a:defRPr sz="2000">
                <a:solidFill>
                  <a:schemeClr val="tx1"/>
                </a:solidFill>
                <a:latin typeface="Arial" panose="020B0604020202020204" pitchFamily="34" charset="0"/>
              </a:defRPr>
            </a:lvl4pPr>
            <a:lvl5pPr marL="2057400" indent="-228600">
              <a:spcBef>
                <a:spcPct val="50000"/>
              </a:spcBef>
              <a:buChar char="»"/>
              <a:defRPr sz="20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000">
                <a:solidFill>
                  <a:schemeClr val="tx1"/>
                </a:solidFill>
                <a:latin typeface="Arial" panose="020B0604020202020204" pitchFamily="34" charset="0"/>
              </a:defRPr>
            </a:lvl9pPr>
          </a:lstStyle>
          <a:p>
            <a:pPr algn="ctr" eaLnBrk="1" hangingPunct="1">
              <a:buFontTx/>
              <a:buNone/>
            </a:pPr>
            <a:endParaRPr lang="cs-CZ" altLang="cs-CZ" sz="1000">
              <a:solidFill>
                <a:schemeClr val="tx1"/>
              </a:solidFill>
            </a:endParaRPr>
          </a:p>
        </p:txBody>
      </p:sp>
      <p:sp>
        <p:nvSpPr>
          <p:cNvPr id="5" name="Rectangle 3">
            <a:extLst>
              <a:ext uri="{FF2B5EF4-FFF2-40B4-BE49-F238E27FC236}">
                <a16:creationId xmlns:a16="http://schemas.microsoft.com/office/drawing/2014/main" id="{957D3CB7-38AA-4FA8-B11C-4AC10C9398BC}"/>
              </a:ext>
            </a:extLst>
          </p:cNvPr>
          <p:cNvSpPr txBox="1">
            <a:spLocks noChangeArrowheads="1"/>
          </p:cNvSpPr>
          <p:nvPr/>
        </p:nvSpPr>
        <p:spPr bwMode="auto">
          <a:xfrm>
            <a:off x="2238729" y="4829623"/>
            <a:ext cx="7775575" cy="1584325"/>
          </a:xfrm>
          <a:prstGeom prst="rect">
            <a:avLst/>
          </a:prstGeom>
          <a:noFill/>
          <a:ln>
            <a:noFill/>
          </a:ln>
          <a:effec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50000"/>
              </a:spcBef>
              <a:spcAft>
                <a:spcPct val="0"/>
              </a:spcAft>
              <a:buFont typeface="Wingdings" pitchFamily="2" charset="2"/>
              <a:buNone/>
              <a:defRPr sz="3200">
                <a:solidFill>
                  <a:srgbClr val="FF0000"/>
                </a:solidFill>
                <a:latin typeface="+mn-lt"/>
                <a:ea typeface="+mn-ea"/>
                <a:cs typeface="+mn-cs"/>
              </a:defRPr>
            </a:lvl1pPr>
            <a:lvl2pPr marL="742950" indent="-285750" algn="l" rtl="0" eaLnBrk="0" fontAlgn="base" hangingPunct="0">
              <a:spcBef>
                <a:spcPct val="50000"/>
              </a:spcBef>
              <a:spcAft>
                <a:spcPct val="0"/>
              </a:spcAft>
              <a:buChar char="–"/>
              <a:defRPr sz="2400" b="1">
                <a:solidFill>
                  <a:schemeClr val="tx1"/>
                </a:solidFill>
                <a:latin typeface="+mn-lt"/>
              </a:defRPr>
            </a:lvl2pPr>
            <a:lvl3pPr marL="1143000" indent="-228600" algn="l" rtl="0" eaLnBrk="0" fontAlgn="base" hangingPunct="0">
              <a:spcBef>
                <a:spcPct val="50000"/>
              </a:spcBef>
              <a:spcAft>
                <a:spcPct val="0"/>
              </a:spcAft>
              <a:buChar char="•"/>
              <a:defRPr sz="2000">
                <a:solidFill>
                  <a:schemeClr val="tx1"/>
                </a:solidFill>
                <a:latin typeface="+mn-lt"/>
              </a:defRPr>
            </a:lvl3pPr>
            <a:lvl4pPr marL="1600200" indent="-228600" algn="l" rtl="0" eaLnBrk="0" fontAlgn="base" hangingPunct="0">
              <a:spcBef>
                <a:spcPct val="50000"/>
              </a:spcBef>
              <a:spcAft>
                <a:spcPct val="0"/>
              </a:spcAft>
              <a:buChar char="–"/>
              <a:defRPr sz="2000">
                <a:solidFill>
                  <a:schemeClr val="tx1"/>
                </a:solidFill>
                <a:latin typeface="+mn-lt"/>
              </a:defRPr>
            </a:lvl4pPr>
            <a:lvl5pPr marL="2057400" indent="-228600" algn="l" rtl="0" eaLnBrk="0" fontAlgn="base" hangingPunct="0">
              <a:spcBef>
                <a:spcPct val="50000"/>
              </a:spcBef>
              <a:spcAft>
                <a:spcPct val="0"/>
              </a:spcAft>
              <a:buChar char="»"/>
              <a:defRPr sz="2000">
                <a:solidFill>
                  <a:schemeClr val="tx1"/>
                </a:solidFill>
                <a:latin typeface="+mn-lt"/>
              </a:defRPr>
            </a:lvl5pPr>
            <a:lvl6pPr marL="2514600" indent="-228600" algn="l" rtl="0" fontAlgn="base">
              <a:spcBef>
                <a:spcPct val="50000"/>
              </a:spcBef>
              <a:spcAft>
                <a:spcPct val="0"/>
              </a:spcAft>
              <a:buChar char="»"/>
              <a:defRPr sz="2000">
                <a:solidFill>
                  <a:schemeClr val="tx1"/>
                </a:solidFill>
                <a:latin typeface="+mn-lt"/>
              </a:defRPr>
            </a:lvl6pPr>
            <a:lvl7pPr marL="2971800" indent="-228600" algn="l" rtl="0" fontAlgn="base">
              <a:spcBef>
                <a:spcPct val="50000"/>
              </a:spcBef>
              <a:spcAft>
                <a:spcPct val="0"/>
              </a:spcAft>
              <a:buChar char="»"/>
              <a:defRPr sz="2000">
                <a:solidFill>
                  <a:schemeClr val="tx1"/>
                </a:solidFill>
                <a:latin typeface="+mn-lt"/>
              </a:defRPr>
            </a:lvl7pPr>
            <a:lvl8pPr marL="3429000" indent="-228600" algn="l" rtl="0" fontAlgn="base">
              <a:spcBef>
                <a:spcPct val="50000"/>
              </a:spcBef>
              <a:spcAft>
                <a:spcPct val="0"/>
              </a:spcAft>
              <a:buChar char="»"/>
              <a:defRPr sz="2000">
                <a:solidFill>
                  <a:schemeClr val="tx1"/>
                </a:solidFill>
                <a:latin typeface="+mn-lt"/>
              </a:defRPr>
            </a:lvl8pPr>
            <a:lvl9pPr marL="3886200" indent="-228600" algn="l" rtl="0" fontAlgn="base">
              <a:spcBef>
                <a:spcPct val="50000"/>
              </a:spcBef>
              <a:spcAft>
                <a:spcPct val="0"/>
              </a:spcAft>
              <a:buChar char="»"/>
              <a:defRPr sz="2000">
                <a:solidFill>
                  <a:schemeClr val="tx1"/>
                </a:solidFill>
                <a:latin typeface="+mn-lt"/>
              </a:defRPr>
            </a:lvl9pPr>
          </a:lstStyle>
          <a:p>
            <a:pPr eaLnBrk="1" hangingPunct="1"/>
            <a:r>
              <a:rPr lang="cs-CZ" altLang="cs-CZ" sz="3600" b="1" kern="0">
                <a:solidFill>
                  <a:srgbClr val="0066FF"/>
                </a:solidFill>
              </a:rPr>
              <a:t>Radomír Kaňa</a:t>
            </a:r>
          </a:p>
          <a:p>
            <a:pPr eaLnBrk="1" hangingPunct="1"/>
            <a:r>
              <a:rPr lang="cs-CZ" altLang="cs-CZ" sz="2400" b="1" i="1" kern="0">
                <a:solidFill>
                  <a:schemeClr val="tx1"/>
                </a:solidFill>
              </a:rPr>
              <a:t>Department of International Economic Relations</a:t>
            </a:r>
          </a:p>
          <a:p>
            <a:pPr eaLnBrk="1" hangingPunct="1"/>
            <a:endParaRPr lang="cs-CZ" altLang="cs-CZ" b="0" i="1" kern="0"/>
          </a:p>
          <a:p>
            <a:pPr eaLnBrk="1" hangingPunct="1"/>
            <a:endParaRPr lang="cs-CZ" altLang="cs-CZ" b="0" kern="0" dirty="0">
              <a:solidFill>
                <a:srgbClr val="0066FF"/>
              </a:solidFill>
            </a:endParaRPr>
          </a:p>
        </p:txBody>
      </p:sp>
    </p:spTree>
  </p:cSld>
  <p:clrMapOvr>
    <a:masterClrMapping/>
  </p:clrMapOvr>
  <p:transition spd="med">
    <p:circl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D93C560D-6E13-4EFF-8999-79AD63F9CBC4}"/>
              </a:ext>
            </a:extLst>
          </p:cNvPr>
          <p:cNvSpPr>
            <a:spLocks noGrp="1" noChangeArrowheads="1"/>
          </p:cNvSpPr>
          <p:nvPr>
            <p:ph type="title"/>
          </p:nvPr>
        </p:nvSpPr>
        <p:spPr/>
        <p:txBody>
          <a:bodyPr/>
          <a:lstStyle/>
          <a:p>
            <a:pPr eaLnBrk="1" hangingPunct="1"/>
            <a:r>
              <a:rPr lang="cs-CZ" altLang="cs-CZ"/>
              <a:t>Evolution of the EU</a:t>
            </a:r>
          </a:p>
        </p:txBody>
      </p:sp>
      <p:sp>
        <p:nvSpPr>
          <p:cNvPr id="22531" name="Rectangle 3">
            <a:extLst>
              <a:ext uri="{FF2B5EF4-FFF2-40B4-BE49-F238E27FC236}">
                <a16:creationId xmlns:a16="http://schemas.microsoft.com/office/drawing/2014/main" id="{9999E7D7-AA13-4596-B04E-D1F25A53D434}"/>
              </a:ext>
            </a:extLst>
          </p:cNvPr>
          <p:cNvSpPr>
            <a:spLocks noGrp="1" noChangeArrowheads="1"/>
          </p:cNvSpPr>
          <p:nvPr>
            <p:ph type="body" idx="1"/>
          </p:nvPr>
        </p:nvSpPr>
        <p:spPr/>
        <p:txBody>
          <a:bodyPr/>
          <a:lstStyle/>
          <a:p>
            <a:pPr eaLnBrk="1" hangingPunct="1"/>
            <a:r>
              <a:rPr lang="cs-CZ" altLang="cs-CZ" b="1" dirty="0">
                <a:effectLst>
                  <a:outerShdw blurRad="38100" dist="38100" dir="2700000" algn="tl">
                    <a:srgbClr val="000000">
                      <a:alpha val="43137"/>
                    </a:srgbClr>
                  </a:outerShdw>
                </a:effectLst>
              </a:rPr>
              <a:t>An EU </a:t>
            </a:r>
            <a:r>
              <a:rPr lang="cs-CZ" altLang="cs-CZ" b="1" dirty="0" err="1">
                <a:effectLst>
                  <a:outerShdw blurRad="38100" dist="38100" dir="2700000" algn="tl">
                    <a:srgbClr val="000000">
                      <a:alpha val="43137"/>
                    </a:srgbClr>
                  </a:outerShdw>
                </a:effectLst>
              </a:rPr>
              <a:t>peacekeeping</a:t>
            </a:r>
            <a:r>
              <a:rPr lang="cs-CZ" altLang="cs-CZ" b="1" dirty="0">
                <a:effectLst>
                  <a:outerShdw blurRad="38100" dist="38100" dir="2700000" algn="tl">
                    <a:srgbClr val="000000">
                      <a:alpha val="43137"/>
                    </a:srgbClr>
                  </a:outerShdw>
                </a:effectLst>
              </a:rPr>
              <a:t> </a:t>
            </a:r>
            <a:r>
              <a:rPr lang="cs-CZ" altLang="cs-CZ" b="1" dirty="0" err="1">
                <a:effectLst>
                  <a:outerShdw blurRad="38100" dist="38100" dir="2700000" algn="tl">
                    <a:srgbClr val="000000">
                      <a:alpha val="43137"/>
                    </a:srgbClr>
                  </a:outerShdw>
                </a:effectLst>
              </a:rPr>
              <a:t>force</a:t>
            </a:r>
            <a:r>
              <a:rPr lang="cs-CZ" altLang="cs-CZ" b="1" dirty="0">
                <a:effectLst>
                  <a:outerShdw blurRad="38100" dist="38100" dir="2700000" algn="tl">
                    <a:srgbClr val="000000">
                      <a:alpha val="43137"/>
                    </a:srgbClr>
                  </a:outerShdw>
                </a:effectLst>
              </a:rPr>
              <a:t> </a:t>
            </a:r>
            <a:r>
              <a:rPr lang="cs-CZ" altLang="cs-CZ" b="1" dirty="0" err="1">
                <a:effectLst>
                  <a:outerShdw blurRad="38100" dist="38100" dir="2700000" algn="tl">
                    <a:srgbClr val="000000">
                      <a:alpha val="43137"/>
                    </a:srgbClr>
                  </a:outerShdw>
                </a:effectLst>
              </a:rPr>
              <a:t>at</a:t>
            </a:r>
            <a:r>
              <a:rPr lang="cs-CZ" altLang="cs-CZ" b="1" dirty="0">
                <a:effectLst>
                  <a:outerShdw blurRad="38100" dist="38100" dir="2700000" algn="tl">
                    <a:srgbClr val="000000">
                      <a:alpha val="43137"/>
                    </a:srgbClr>
                  </a:outerShdw>
                </a:effectLst>
              </a:rPr>
              <a:t> </a:t>
            </a:r>
            <a:r>
              <a:rPr lang="cs-CZ" altLang="cs-CZ" b="1" dirty="0" err="1">
                <a:effectLst>
                  <a:outerShdw blurRad="38100" dist="38100" dir="2700000" algn="tl">
                    <a:srgbClr val="000000">
                      <a:alpha val="43137"/>
                    </a:srgbClr>
                  </a:outerShdw>
                </a:effectLst>
              </a:rPr>
              <a:t>work</a:t>
            </a:r>
            <a:r>
              <a:rPr lang="cs-CZ" altLang="cs-CZ" b="1" dirty="0">
                <a:effectLst>
                  <a:outerShdw blurRad="38100" dist="38100" dir="2700000" algn="tl">
                    <a:srgbClr val="000000">
                      <a:alpha val="43137"/>
                    </a:srgbClr>
                  </a:outerShdw>
                </a:effectLst>
              </a:rPr>
              <a:t>.</a:t>
            </a:r>
            <a:r>
              <a:rPr lang="cs-CZ" altLang="cs-CZ" dirty="0">
                <a:effectLst>
                  <a:outerShdw blurRad="38100" dist="38100" dir="2700000" algn="tl">
                    <a:srgbClr val="000000">
                      <a:alpha val="43137"/>
                    </a:srgbClr>
                  </a:outerShdw>
                </a:effectLst>
              </a:rPr>
              <a:t> As part </a:t>
            </a:r>
            <a:r>
              <a:rPr lang="cs-CZ" altLang="cs-CZ" dirty="0" err="1">
                <a:effectLst>
                  <a:outerShdw blurRad="38100" dist="38100" dir="2700000" algn="tl">
                    <a:srgbClr val="000000">
                      <a:alpha val="43137"/>
                    </a:srgbClr>
                  </a:outerShdw>
                </a:effectLst>
              </a:rPr>
              <a:t>of</a:t>
            </a:r>
            <a:r>
              <a:rPr lang="cs-CZ" altLang="cs-CZ" dirty="0">
                <a:effectLst>
                  <a:outerShdw blurRad="38100" dist="38100" dir="2700000" algn="tl">
                    <a:srgbClr val="000000">
                      <a:alpha val="43137"/>
                    </a:srgbClr>
                  </a:outerShdw>
                </a:effectLst>
              </a:rPr>
              <a:t> </a:t>
            </a:r>
            <a:r>
              <a:rPr lang="cs-CZ" altLang="cs-CZ" dirty="0" err="1">
                <a:effectLst>
                  <a:outerShdw blurRad="38100" dist="38100" dir="2700000" algn="tl">
                    <a:srgbClr val="000000">
                      <a:alpha val="43137"/>
                    </a:srgbClr>
                  </a:outerShdw>
                </a:effectLst>
              </a:rPr>
              <a:t>its</a:t>
            </a:r>
            <a:r>
              <a:rPr lang="cs-CZ" altLang="cs-CZ" dirty="0">
                <a:effectLst>
                  <a:outerShdw blurRad="38100" dist="38100" dir="2700000" algn="tl">
                    <a:srgbClr val="000000">
                      <a:alpha val="43137"/>
                    </a:srgbClr>
                  </a:outerShdw>
                </a:effectLst>
              </a:rPr>
              <a:t> </a:t>
            </a:r>
            <a:r>
              <a:rPr lang="cs-CZ" altLang="cs-CZ" dirty="0" err="1">
                <a:effectLst>
                  <a:outerShdw blurRad="38100" dist="38100" dir="2700000" algn="tl">
                    <a:srgbClr val="000000">
                      <a:alpha val="43137"/>
                    </a:srgbClr>
                  </a:outerShdw>
                </a:effectLst>
              </a:rPr>
              <a:t>foreign</a:t>
            </a:r>
            <a:r>
              <a:rPr lang="cs-CZ" altLang="cs-CZ" dirty="0">
                <a:effectLst>
                  <a:outerShdw blurRad="38100" dist="38100" dir="2700000" algn="tl">
                    <a:srgbClr val="000000">
                      <a:alpha val="43137"/>
                    </a:srgbClr>
                  </a:outerShdw>
                </a:effectLst>
              </a:rPr>
              <a:t> and </a:t>
            </a:r>
            <a:r>
              <a:rPr lang="cs-CZ" altLang="cs-CZ" dirty="0" err="1">
                <a:effectLst>
                  <a:outerShdw blurRad="38100" dist="38100" dir="2700000" algn="tl">
                    <a:srgbClr val="000000">
                      <a:alpha val="43137"/>
                    </a:srgbClr>
                  </a:outerShdw>
                </a:effectLst>
              </a:rPr>
              <a:t>security</a:t>
            </a:r>
            <a:r>
              <a:rPr lang="cs-CZ" altLang="cs-CZ" dirty="0">
                <a:effectLst>
                  <a:outerShdw blurRad="38100" dist="38100" dir="2700000" algn="tl">
                    <a:srgbClr val="000000">
                      <a:alpha val="43137"/>
                    </a:srgbClr>
                  </a:outerShdw>
                </a:effectLst>
              </a:rPr>
              <a:t> </a:t>
            </a:r>
            <a:r>
              <a:rPr lang="cs-CZ" altLang="cs-CZ" dirty="0" err="1">
                <a:effectLst>
                  <a:outerShdw blurRad="38100" dist="38100" dir="2700000" algn="tl">
                    <a:srgbClr val="000000">
                      <a:alpha val="43137"/>
                    </a:srgbClr>
                  </a:outerShdw>
                </a:effectLst>
              </a:rPr>
              <a:t>policy</a:t>
            </a:r>
            <a:r>
              <a:rPr lang="cs-CZ" altLang="cs-CZ" dirty="0">
                <a:effectLst>
                  <a:outerShdw blurRad="38100" dist="38100" dir="2700000" algn="tl">
                    <a:srgbClr val="000000">
                      <a:alpha val="43137"/>
                    </a:srgbClr>
                  </a:outerShdw>
                </a:effectLst>
              </a:rPr>
              <a:t>, </a:t>
            </a:r>
            <a:r>
              <a:rPr lang="cs-CZ" altLang="cs-CZ" dirty="0" err="1">
                <a:effectLst>
                  <a:outerShdw blurRad="38100" dist="38100" dir="2700000" algn="tl">
                    <a:srgbClr val="000000">
                      <a:alpha val="43137"/>
                    </a:srgbClr>
                  </a:outerShdw>
                </a:effectLst>
              </a:rPr>
              <a:t>the</a:t>
            </a:r>
            <a:r>
              <a:rPr lang="cs-CZ" altLang="cs-CZ" dirty="0">
                <a:effectLst>
                  <a:outerShdw blurRad="38100" dist="38100" dir="2700000" algn="tl">
                    <a:srgbClr val="000000">
                      <a:alpha val="43137"/>
                    </a:srgbClr>
                  </a:outerShdw>
                </a:effectLst>
              </a:rPr>
              <a:t> EU </a:t>
            </a:r>
            <a:r>
              <a:rPr lang="cs-CZ" altLang="cs-CZ" dirty="0" err="1">
                <a:effectLst>
                  <a:outerShdw blurRad="38100" dist="38100" dir="2700000" algn="tl">
                    <a:srgbClr val="000000">
                      <a:alpha val="43137"/>
                    </a:srgbClr>
                  </a:outerShdw>
                </a:effectLst>
              </a:rPr>
              <a:t>takes</a:t>
            </a:r>
            <a:r>
              <a:rPr lang="cs-CZ" altLang="cs-CZ" dirty="0">
                <a:effectLst>
                  <a:outerShdw blurRad="38100" dist="38100" dir="2700000" algn="tl">
                    <a:srgbClr val="000000">
                      <a:alpha val="43137"/>
                    </a:srgbClr>
                  </a:outerShdw>
                </a:effectLst>
              </a:rPr>
              <a:t> on </a:t>
            </a:r>
            <a:r>
              <a:rPr lang="cs-CZ" altLang="cs-CZ" dirty="0" err="1">
                <a:solidFill>
                  <a:schemeClr val="tx1"/>
                </a:solidFill>
                <a:effectLst>
                  <a:outerShdw blurRad="38100" dist="38100" dir="2700000" algn="tl">
                    <a:srgbClr val="000000">
                      <a:alpha val="43137"/>
                    </a:srgbClr>
                  </a:outerShdw>
                </a:effectLst>
              </a:rPr>
              <a:t>peace-keeping</a:t>
            </a:r>
            <a:r>
              <a:rPr lang="cs-CZ" altLang="cs-CZ" dirty="0">
                <a:solidFill>
                  <a:schemeClr val="tx1"/>
                </a:solidFill>
                <a:effectLst>
                  <a:outerShdw blurRad="38100" dist="38100" dir="2700000" algn="tl">
                    <a:srgbClr val="000000">
                      <a:alpha val="43137"/>
                    </a:srgbClr>
                  </a:outerShdw>
                </a:effectLst>
              </a:rPr>
              <a:t> </a:t>
            </a:r>
            <a:r>
              <a:rPr lang="cs-CZ" altLang="cs-CZ" dirty="0" err="1">
                <a:solidFill>
                  <a:schemeClr val="tx1"/>
                </a:solidFill>
                <a:effectLst>
                  <a:outerShdw blurRad="38100" dist="38100" dir="2700000" algn="tl">
                    <a:srgbClr val="000000">
                      <a:alpha val="43137"/>
                    </a:srgbClr>
                  </a:outerShdw>
                </a:effectLst>
              </a:rPr>
              <a:t>operations</a:t>
            </a:r>
            <a:r>
              <a:rPr lang="cs-CZ" altLang="cs-CZ" dirty="0">
                <a:effectLst>
                  <a:outerShdw blurRad="38100" dist="38100" dir="2700000" algn="tl">
                    <a:srgbClr val="000000">
                      <a:alpha val="43137"/>
                    </a:srgbClr>
                  </a:outerShdw>
                </a:effectLst>
              </a:rPr>
              <a:t> in </a:t>
            </a:r>
            <a:r>
              <a:rPr lang="cs-CZ" altLang="cs-CZ" dirty="0" err="1">
                <a:effectLst>
                  <a:outerShdw blurRad="38100" dist="38100" dir="2700000" algn="tl">
                    <a:srgbClr val="000000">
                      <a:alpha val="43137"/>
                    </a:srgbClr>
                  </a:outerShdw>
                </a:effectLst>
              </a:rPr>
              <a:t>the</a:t>
            </a:r>
            <a:r>
              <a:rPr lang="cs-CZ" altLang="cs-CZ" dirty="0">
                <a:effectLst>
                  <a:outerShdw blurRad="38100" dist="38100" dir="2700000" algn="tl">
                    <a:srgbClr val="000000">
                      <a:alpha val="43137"/>
                    </a:srgbClr>
                  </a:outerShdw>
                </a:effectLst>
              </a:rPr>
              <a:t> </a:t>
            </a:r>
            <a:r>
              <a:rPr lang="cs-CZ" altLang="cs-CZ" dirty="0" err="1">
                <a:effectLst>
                  <a:outerShdw blurRad="38100" dist="38100" dir="2700000" algn="tl">
                    <a:srgbClr val="000000">
                      <a:alpha val="43137"/>
                    </a:srgbClr>
                  </a:outerShdw>
                </a:effectLst>
              </a:rPr>
              <a:t>Balkans</a:t>
            </a:r>
            <a:r>
              <a:rPr lang="cs-CZ" altLang="cs-CZ" dirty="0">
                <a:effectLst>
                  <a:outerShdw blurRad="38100" dist="38100" dir="2700000" algn="tl">
                    <a:srgbClr val="000000">
                      <a:alpha val="43137"/>
                    </a:srgbClr>
                  </a:outerShdw>
                </a:effectLst>
              </a:rPr>
              <a:t>, </a:t>
            </a:r>
            <a:r>
              <a:rPr lang="cs-CZ" altLang="cs-CZ" dirty="0" err="1">
                <a:effectLst>
                  <a:outerShdw blurRad="38100" dist="38100" dir="2700000" algn="tl">
                    <a:srgbClr val="000000">
                      <a:alpha val="43137"/>
                    </a:srgbClr>
                  </a:outerShdw>
                </a:effectLst>
              </a:rPr>
              <a:t>firstly</a:t>
            </a:r>
            <a:r>
              <a:rPr lang="cs-CZ" altLang="cs-CZ" dirty="0">
                <a:effectLst>
                  <a:outerShdw blurRad="38100" dist="38100" dir="2700000" algn="tl">
                    <a:srgbClr val="000000">
                      <a:alpha val="43137"/>
                    </a:srgbClr>
                  </a:outerShdw>
                </a:effectLst>
              </a:rPr>
              <a:t> in </a:t>
            </a:r>
            <a:r>
              <a:rPr lang="cs-CZ" altLang="cs-CZ" dirty="0" err="1">
                <a:effectLst>
                  <a:outerShdw blurRad="38100" dist="38100" dir="2700000" algn="tl">
                    <a:srgbClr val="000000">
                      <a:alpha val="43137"/>
                    </a:srgbClr>
                  </a:outerShdw>
                </a:effectLst>
              </a:rPr>
              <a:t>the</a:t>
            </a:r>
            <a:r>
              <a:rPr lang="cs-CZ" altLang="cs-CZ" dirty="0">
                <a:effectLst>
                  <a:outerShdw blurRad="38100" dist="38100" dir="2700000" algn="tl">
                    <a:srgbClr val="000000">
                      <a:alpha val="43137"/>
                    </a:srgbClr>
                  </a:outerShdw>
                </a:effectLst>
              </a:rPr>
              <a:t> </a:t>
            </a:r>
            <a:r>
              <a:rPr lang="cs-CZ" altLang="cs-CZ" dirty="0" err="1">
                <a:effectLst>
                  <a:outerShdw blurRad="38100" dist="38100" dir="2700000" algn="tl">
                    <a:srgbClr val="000000">
                      <a:alpha val="43137"/>
                    </a:srgbClr>
                  </a:outerShdw>
                </a:effectLst>
              </a:rPr>
              <a:t>Former</a:t>
            </a:r>
            <a:r>
              <a:rPr lang="cs-CZ" altLang="cs-CZ" dirty="0">
                <a:effectLst>
                  <a:outerShdw blurRad="38100" dist="38100" dir="2700000" algn="tl">
                    <a:srgbClr val="000000">
                      <a:alpha val="43137"/>
                    </a:srgbClr>
                  </a:outerShdw>
                </a:effectLst>
              </a:rPr>
              <a:t> </a:t>
            </a:r>
            <a:r>
              <a:rPr lang="cs-CZ" altLang="cs-CZ" dirty="0" err="1">
                <a:effectLst>
                  <a:outerShdw blurRad="38100" dist="38100" dir="2700000" algn="tl">
                    <a:srgbClr val="000000">
                      <a:alpha val="43137"/>
                    </a:srgbClr>
                  </a:outerShdw>
                </a:effectLst>
              </a:rPr>
              <a:t>Yugoslav</a:t>
            </a:r>
            <a:r>
              <a:rPr lang="cs-CZ" altLang="cs-CZ" dirty="0">
                <a:effectLst>
                  <a:outerShdw blurRad="38100" dist="38100" dir="2700000" algn="tl">
                    <a:srgbClr val="000000">
                      <a:alpha val="43137"/>
                    </a:srgbClr>
                  </a:outerShdw>
                </a:effectLst>
              </a:rPr>
              <a:t> Republic </a:t>
            </a:r>
            <a:r>
              <a:rPr lang="cs-CZ" altLang="cs-CZ" dirty="0" err="1">
                <a:effectLst>
                  <a:outerShdw blurRad="38100" dist="38100" dir="2700000" algn="tl">
                    <a:srgbClr val="000000">
                      <a:alpha val="43137"/>
                    </a:srgbClr>
                  </a:outerShdw>
                </a:effectLst>
              </a:rPr>
              <a:t>of</a:t>
            </a:r>
            <a:r>
              <a:rPr lang="cs-CZ" altLang="cs-CZ" dirty="0">
                <a:effectLst>
                  <a:outerShdw blurRad="38100" dist="38100" dir="2700000" algn="tl">
                    <a:srgbClr val="000000">
                      <a:alpha val="43137"/>
                    </a:srgbClr>
                  </a:outerShdw>
                </a:effectLst>
              </a:rPr>
              <a:t> </a:t>
            </a:r>
            <a:r>
              <a:rPr lang="cs-CZ" altLang="cs-CZ" dirty="0" err="1">
                <a:effectLst>
                  <a:outerShdw blurRad="38100" dist="38100" dir="2700000" algn="tl">
                    <a:srgbClr val="000000">
                      <a:alpha val="43137"/>
                    </a:srgbClr>
                  </a:outerShdw>
                </a:effectLst>
              </a:rPr>
              <a:t>Macedonia</a:t>
            </a:r>
            <a:r>
              <a:rPr lang="cs-CZ" altLang="cs-CZ" dirty="0">
                <a:effectLst>
                  <a:outerShdw blurRad="38100" dist="38100" dir="2700000" algn="tl">
                    <a:srgbClr val="000000">
                      <a:alpha val="43137"/>
                    </a:srgbClr>
                  </a:outerShdw>
                </a:effectLst>
              </a:rPr>
              <a:t>, and </a:t>
            </a:r>
            <a:r>
              <a:rPr lang="cs-CZ" altLang="cs-CZ" dirty="0" err="1">
                <a:effectLst>
                  <a:outerShdw blurRad="38100" dist="38100" dir="2700000" algn="tl">
                    <a:srgbClr val="000000">
                      <a:alpha val="43137"/>
                    </a:srgbClr>
                  </a:outerShdw>
                </a:effectLst>
              </a:rPr>
              <a:t>then</a:t>
            </a:r>
            <a:r>
              <a:rPr lang="cs-CZ" altLang="cs-CZ" dirty="0">
                <a:effectLst>
                  <a:outerShdw blurRad="38100" dist="38100" dir="2700000" algn="tl">
                    <a:srgbClr val="000000">
                      <a:alpha val="43137"/>
                    </a:srgbClr>
                  </a:outerShdw>
                </a:effectLst>
              </a:rPr>
              <a:t> in </a:t>
            </a:r>
            <a:r>
              <a:rPr lang="cs-CZ" altLang="cs-CZ" dirty="0" err="1">
                <a:effectLst>
                  <a:outerShdw blurRad="38100" dist="38100" dir="2700000" algn="tl">
                    <a:srgbClr val="000000">
                      <a:alpha val="43137"/>
                    </a:srgbClr>
                  </a:outerShdw>
                </a:effectLst>
              </a:rPr>
              <a:t>Bosnia</a:t>
            </a:r>
            <a:r>
              <a:rPr lang="cs-CZ" altLang="cs-CZ" dirty="0">
                <a:effectLst>
                  <a:outerShdw blurRad="38100" dist="38100" dir="2700000" algn="tl">
                    <a:srgbClr val="000000">
                      <a:alpha val="43137"/>
                    </a:srgbClr>
                  </a:outerShdw>
                </a:effectLst>
              </a:rPr>
              <a:t> and </a:t>
            </a:r>
            <a:r>
              <a:rPr lang="cs-CZ" altLang="cs-CZ" dirty="0" err="1">
                <a:effectLst>
                  <a:outerShdw blurRad="38100" dist="38100" dir="2700000" algn="tl">
                    <a:srgbClr val="000000">
                      <a:alpha val="43137"/>
                    </a:srgbClr>
                  </a:outerShdw>
                </a:effectLst>
              </a:rPr>
              <a:t>Herzegovina</a:t>
            </a:r>
            <a:r>
              <a:rPr lang="cs-CZ" altLang="cs-CZ" dirty="0">
                <a:effectLst>
                  <a:outerShdw blurRad="38100" dist="38100" dir="2700000" algn="tl">
                    <a:srgbClr val="000000">
                      <a:alpha val="43137"/>
                    </a:srgbClr>
                  </a:outerShdw>
                </a:effectLst>
              </a:rPr>
              <a:t>. In </a:t>
            </a:r>
            <a:r>
              <a:rPr lang="cs-CZ" altLang="cs-CZ" dirty="0" err="1">
                <a:effectLst>
                  <a:outerShdw blurRad="38100" dist="38100" dir="2700000" algn="tl">
                    <a:srgbClr val="000000">
                      <a:alpha val="43137"/>
                    </a:srgbClr>
                  </a:outerShdw>
                </a:effectLst>
              </a:rPr>
              <a:t>both</a:t>
            </a:r>
            <a:r>
              <a:rPr lang="cs-CZ" altLang="cs-CZ" dirty="0">
                <a:effectLst>
                  <a:outerShdw blurRad="38100" dist="38100" dir="2700000" algn="tl">
                    <a:srgbClr val="000000">
                      <a:alpha val="43137"/>
                    </a:srgbClr>
                  </a:outerShdw>
                </a:effectLst>
              </a:rPr>
              <a:t> </a:t>
            </a:r>
            <a:r>
              <a:rPr lang="cs-CZ" altLang="cs-CZ" dirty="0" err="1">
                <a:effectLst>
                  <a:outerShdw blurRad="38100" dist="38100" dir="2700000" algn="tl">
                    <a:srgbClr val="000000">
                      <a:alpha val="43137"/>
                    </a:srgbClr>
                  </a:outerShdw>
                </a:effectLst>
              </a:rPr>
              <a:t>cases</a:t>
            </a:r>
            <a:r>
              <a:rPr lang="cs-CZ" altLang="cs-CZ" dirty="0">
                <a:effectLst>
                  <a:outerShdw blurRad="38100" dist="38100" dir="2700000" algn="tl">
                    <a:srgbClr val="000000">
                      <a:alpha val="43137"/>
                    </a:srgbClr>
                  </a:outerShdw>
                </a:effectLst>
              </a:rPr>
              <a:t>, EU-led </a:t>
            </a:r>
            <a:r>
              <a:rPr lang="cs-CZ" altLang="cs-CZ" dirty="0" err="1">
                <a:effectLst>
                  <a:outerShdw blurRad="38100" dist="38100" dir="2700000" algn="tl">
                    <a:srgbClr val="000000">
                      <a:alpha val="43137"/>
                    </a:srgbClr>
                  </a:outerShdw>
                </a:effectLst>
              </a:rPr>
              <a:t>forces</a:t>
            </a:r>
            <a:r>
              <a:rPr lang="cs-CZ" altLang="cs-CZ" dirty="0">
                <a:effectLst>
                  <a:outerShdw blurRad="38100" dist="38100" dir="2700000" algn="tl">
                    <a:srgbClr val="000000">
                      <a:alpha val="43137"/>
                    </a:srgbClr>
                  </a:outerShdw>
                </a:effectLst>
              </a:rPr>
              <a:t> </a:t>
            </a:r>
            <a:r>
              <a:rPr lang="cs-CZ" altLang="cs-CZ" dirty="0" err="1">
                <a:effectLst>
                  <a:outerShdw blurRad="38100" dist="38100" dir="2700000" algn="tl">
                    <a:srgbClr val="000000">
                      <a:alpha val="43137"/>
                    </a:srgbClr>
                  </a:outerShdw>
                </a:effectLst>
              </a:rPr>
              <a:t>replace</a:t>
            </a:r>
            <a:r>
              <a:rPr lang="cs-CZ" altLang="cs-CZ" dirty="0">
                <a:effectLst>
                  <a:outerShdw blurRad="38100" dist="38100" dir="2700000" algn="tl">
                    <a:srgbClr val="000000">
                      <a:alpha val="43137"/>
                    </a:srgbClr>
                  </a:outerShdw>
                </a:effectLst>
              </a:rPr>
              <a:t> NATO </a:t>
            </a:r>
            <a:r>
              <a:rPr lang="cs-CZ" altLang="cs-CZ" dirty="0" err="1">
                <a:effectLst>
                  <a:outerShdw blurRad="38100" dist="38100" dir="2700000" algn="tl">
                    <a:srgbClr val="000000">
                      <a:alpha val="43137"/>
                    </a:srgbClr>
                  </a:outerShdw>
                </a:effectLst>
              </a:rPr>
              <a:t>units</a:t>
            </a:r>
            <a:r>
              <a:rPr lang="cs-CZ" altLang="cs-CZ" dirty="0">
                <a:effectLst>
                  <a:outerShdw blurRad="38100" dist="38100" dir="2700000" algn="tl">
                    <a:srgbClr val="000000">
                      <a:alpha val="43137"/>
                    </a:srgbClr>
                  </a:outerShdw>
                </a:effectLst>
              </a:rPr>
              <a:t>. </a:t>
            </a:r>
            <a:r>
              <a:rPr lang="cs-CZ" altLang="cs-CZ" dirty="0" err="1">
                <a:solidFill>
                  <a:schemeClr val="tx1"/>
                </a:solidFill>
                <a:effectLst>
                  <a:outerShdw blurRad="38100" dist="38100" dir="2700000" algn="tl">
                    <a:srgbClr val="000000">
                      <a:alpha val="43137"/>
                    </a:srgbClr>
                  </a:outerShdw>
                </a:effectLst>
              </a:rPr>
              <a:t>Internally</a:t>
            </a:r>
            <a:r>
              <a:rPr lang="cs-CZ" altLang="cs-CZ" dirty="0">
                <a:solidFill>
                  <a:schemeClr val="tx1"/>
                </a:solidFill>
                <a:effectLst>
                  <a:outerShdw blurRad="38100" dist="38100" dir="2700000" algn="tl">
                    <a:srgbClr val="000000">
                      <a:alpha val="43137"/>
                    </a:srgbClr>
                  </a:outerShdw>
                </a:effectLst>
              </a:rPr>
              <a:t>, </a:t>
            </a:r>
            <a:r>
              <a:rPr lang="cs-CZ" altLang="cs-CZ" dirty="0" err="1">
                <a:solidFill>
                  <a:schemeClr val="tx1"/>
                </a:solidFill>
                <a:effectLst>
                  <a:outerShdw blurRad="38100" dist="38100" dir="2700000" algn="tl">
                    <a:srgbClr val="000000">
                      <a:alpha val="43137"/>
                    </a:srgbClr>
                  </a:outerShdw>
                </a:effectLst>
              </a:rPr>
              <a:t>the</a:t>
            </a:r>
            <a:r>
              <a:rPr lang="cs-CZ" altLang="cs-CZ" dirty="0">
                <a:solidFill>
                  <a:schemeClr val="tx1"/>
                </a:solidFill>
                <a:effectLst>
                  <a:outerShdw blurRad="38100" dist="38100" dir="2700000" algn="tl">
                    <a:srgbClr val="000000">
                      <a:alpha val="43137"/>
                    </a:srgbClr>
                  </a:outerShdw>
                </a:effectLst>
              </a:rPr>
              <a:t> EU </a:t>
            </a:r>
            <a:r>
              <a:rPr lang="cs-CZ" altLang="cs-CZ" dirty="0" err="1">
                <a:solidFill>
                  <a:schemeClr val="tx1"/>
                </a:solidFill>
                <a:effectLst>
                  <a:outerShdw blurRad="38100" dist="38100" dir="2700000" algn="tl">
                    <a:srgbClr val="000000">
                      <a:alpha val="43137"/>
                    </a:srgbClr>
                  </a:outerShdw>
                </a:effectLst>
              </a:rPr>
              <a:t>agrees</a:t>
            </a:r>
            <a:r>
              <a:rPr lang="cs-CZ" altLang="cs-CZ" dirty="0">
                <a:solidFill>
                  <a:schemeClr val="tx1"/>
                </a:solidFill>
                <a:effectLst>
                  <a:outerShdw blurRad="38100" dist="38100" dir="2700000" algn="tl">
                    <a:srgbClr val="000000">
                      <a:alpha val="43137"/>
                    </a:srgbClr>
                  </a:outerShdw>
                </a:effectLst>
              </a:rPr>
              <a:t> to </a:t>
            </a:r>
            <a:r>
              <a:rPr lang="cs-CZ" altLang="cs-CZ" dirty="0" err="1">
                <a:solidFill>
                  <a:schemeClr val="tx1"/>
                </a:solidFill>
                <a:effectLst>
                  <a:outerShdw blurRad="38100" dist="38100" dir="2700000" algn="tl">
                    <a:srgbClr val="000000">
                      <a:alpha val="43137"/>
                    </a:srgbClr>
                  </a:outerShdw>
                </a:effectLst>
              </a:rPr>
              <a:t>create</a:t>
            </a:r>
            <a:r>
              <a:rPr lang="cs-CZ" altLang="cs-CZ" dirty="0">
                <a:solidFill>
                  <a:schemeClr val="tx1"/>
                </a:solidFill>
                <a:effectLst>
                  <a:outerShdw blurRad="38100" dist="38100" dir="2700000" algn="tl">
                    <a:srgbClr val="000000">
                      <a:alpha val="43137"/>
                    </a:srgbClr>
                  </a:outerShdw>
                </a:effectLst>
              </a:rPr>
              <a:t> </a:t>
            </a:r>
            <a:r>
              <a:rPr lang="cs-CZ" altLang="cs-CZ" dirty="0" err="1">
                <a:solidFill>
                  <a:schemeClr val="tx1"/>
                </a:solidFill>
                <a:effectLst>
                  <a:outerShdw blurRad="38100" dist="38100" dir="2700000" algn="tl">
                    <a:srgbClr val="000000">
                      <a:alpha val="43137"/>
                    </a:srgbClr>
                  </a:outerShdw>
                </a:effectLst>
              </a:rPr>
              <a:t>an</a:t>
            </a:r>
            <a:r>
              <a:rPr lang="cs-CZ" altLang="cs-CZ" dirty="0">
                <a:solidFill>
                  <a:schemeClr val="tx1"/>
                </a:solidFill>
                <a:effectLst>
                  <a:outerShdw blurRad="38100" dist="38100" dir="2700000" algn="tl">
                    <a:srgbClr val="000000">
                      <a:alpha val="43137"/>
                    </a:srgbClr>
                  </a:outerShdw>
                </a:effectLst>
              </a:rPr>
              <a:t> area </a:t>
            </a:r>
            <a:r>
              <a:rPr lang="cs-CZ" altLang="cs-CZ" dirty="0" err="1">
                <a:solidFill>
                  <a:schemeClr val="tx1"/>
                </a:solidFill>
                <a:effectLst>
                  <a:outerShdw blurRad="38100" dist="38100" dir="2700000" algn="tl">
                    <a:srgbClr val="000000">
                      <a:alpha val="43137"/>
                    </a:srgbClr>
                  </a:outerShdw>
                </a:effectLst>
              </a:rPr>
              <a:t>of</a:t>
            </a:r>
            <a:r>
              <a:rPr lang="cs-CZ" altLang="cs-CZ" dirty="0">
                <a:solidFill>
                  <a:schemeClr val="tx1"/>
                </a:solidFill>
                <a:effectLst>
                  <a:outerShdw blurRad="38100" dist="38100" dir="2700000" algn="tl">
                    <a:srgbClr val="000000">
                      <a:alpha val="43137"/>
                    </a:srgbClr>
                  </a:outerShdw>
                </a:effectLst>
              </a:rPr>
              <a:t> </a:t>
            </a:r>
            <a:r>
              <a:rPr lang="cs-CZ" altLang="cs-CZ" dirty="0" err="1">
                <a:solidFill>
                  <a:schemeClr val="tx1"/>
                </a:solidFill>
                <a:effectLst>
                  <a:outerShdw blurRad="38100" dist="38100" dir="2700000" algn="tl">
                    <a:srgbClr val="000000">
                      <a:alpha val="43137"/>
                    </a:srgbClr>
                  </a:outerShdw>
                </a:effectLst>
              </a:rPr>
              <a:t>freedom</a:t>
            </a:r>
            <a:r>
              <a:rPr lang="cs-CZ" altLang="cs-CZ" dirty="0">
                <a:solidFill>
                  <a:schemeClr val="tx1"/>
                </a:solidFill>
                <a:effectLst>
                  <a:outerShdw blurRad="38100" dist="38100" dir="2700000" algn="tl">
                    <a:srgbClr val="000000">
                      <a:alpha val="43137"/>
                    </a:srgbClr>
                  </a:outerShdw>
                </a:effectLst>
              </a:rPr>
              <a:t>, </a:t>
            </a:r>
            <a:r>
              <a:rPr lang="cs-CZ" altLang="cs-CZ" dirty="0" err="1">
                <a:solidFill>
                  <a:schemeClr val="tx1"/>
                </a:solidFill>
                <a:effectLst>
                  <a:outerShdw blurRad="38100" dist="38100" dir="2700000" algn="tl">
                    <a:srgbClr val="000000">
                      <a:alpha val="43137"/>
                    </a:srgbClr>
                  </a:outerShdw>
                </a:effectLst>
              </a:rPr>
              <a:t>security</a:t>
            </a:r>
            <a:r>
              <a:rPr lang="cs-CZ" altLang="cs-CZ" dirty="0">
                <a:solidFill>
                  <a:schemeClr val="tx1"/>
                </a:solidFill>
                <a:effectLst>
                  <a:outerShdw blurRad="38100" dist="38100" dir="2700000" algn="tl">
                    <a:srgbClr val="000000">
                      <a:alpha val="43137"/>
                    </a:srgbClr>
                  </a:outerShdw>
                </a:effectLst>
              </a:rPr>
              <a:t> and justice </a:t>
            </a:r>
            <a:r>
              <a:rPr lang="cs-CZ" altLang="cs-CZ" dirty="0" err="1">
                <a:solidFill>
                  <a:schemeClr val="tx1"/>
                </a:solidFill>
                <a:effectLst>
                  <a:outerShdw blurRad="38100" dist="38100" dir="2700000" algn="tl">
                    <a:srgbClr val="000000">
                      <a:alpha val="43137"/>
                    </a:srgbClr>
                  </a:outerShdw>
                </a:effectLst>
              </a:rPr>
              <a:t>for</a:t>
            </a:r>
            <a:r>
              <a:rPr lang="cs-CZ" altLang="cs-CZ" dirty="0">
                <a:solidFill>
                  <a:schemeClr val="tx1"/>
                </a:solidFill>
                <a:effectLst>
                  <a:outerShdw blurRad="38100" dist="38100" dir="2700000" algn="tl">
                    <a:srgbClr val="000000">
                      <a:alpha val="43137"/>
                    </a:srgbClr>
                  </a:outerShdw>
                </a:effectLst>
              </a:rPr>
              <a:t> </a:t>
            </a:r>
            <a:r>
              <a:rPr lang="cs-CZ" altLang="cs-CZ" dirty="0" err="1">
                <a:solidFill>
                  <a:schemeClr val="tx1"/>
                </a:solidFill>
                <a:effectLst>
                  <a:outerShdw blurRad="38100" dist="38100" dir="2700000" algn="tl">
                    <a:srgbClr val="000000">
                      <a:alpha val="43137"/>
                    </a:srgbClr>
                  </a:outerShdw>
                </a:effectLst>
              </a:rPr>
              <a:t>all</a:t>
            </a:r>
            <a:r>
              <a:rPr lang="cs-CZ" altLang="cs-CZ" dirty="0">
                <a:solidFill>
                  <a:schemeClr val="tx1"/>
                </a:solidFill>
                <a:effectLst>
                  <a:outerShdw blurRad="38100" dist="38100" dir="2700000" algn="tl">
                    <a:srgbClr val="000000">
                      <a:alpha val="43137"/>
                    </a:srgbClr>
                  </a:outerShdw>
                </a:effectLst>
              </a:rPr>
              <a:t> </a:t>
            </a:r>
            <a:r>
              <a:rPr lang="cs-CZ" altLang="cs-CZ" dirty="0" err="1">
                <a:solidFill>
                  <a:schemeClr val="tx1"/>
                </a:solidFill>
                <a:effectLst>
                  <a:outerShdw blurRad="38100" dist="38100" dir="2700000" algn="tl">
                    <a:srgbClr val="000000">
                      <a:alpha val="43137"/>
                    </a:srgbClr>
                  </a:outerShdw>
                </a:effectLst>
              </a:rPr>
              <a:t>citizens</a:t>
            </a:r>
            <a:r>
              <a:rPr lang="cs-CZ" altLang="cs-CZ" dirty="0">
                <a:solidFill>
                  <a:schemeClr val="tx1"/>
                </a:solidFill>
                <a:effectLst>
                  <a:outerShdw blurRad="38100" dist="38100" dir="2700000" algn="tl">
                    <a:srgbClr val="000000">
                      <a:alpha val="43137"/>
                    </a:srgbClr>
                  </a:outerShdw>
                </a:effectLst>
              </a:rPr>
              <a:t> by 2010. </a:t>
            </a:r>
          </a:p>
        </p:txBody>
      </p:sp>
      <p:pic>
        <p:nvPicPr>
          <p:cNvPr id="22532" name="Picture 4" descr="EU soldiers in the Balkans © Associated Press/Stringer">
            <a:extLst>
              <a:ext uri="{FF2B5EF4-FFF2-40B4-BE49-F238E27FC236}">
                <a16:creationId xmlns:a16="http://schemas.microsoft.com/office/drawing/2014/main" id="{464FB316-D75B-4897-B248-BE85954F5C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51314" y="3141664"/>
            <a:ext cx="3889375" cy="297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circl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C3368F0F-C2A6-4C31-ACA7-FCA177161F7A}"/>
              </a:ext>
            </a:extLst>
          </p:cNvPr>
          <p:cNvSpPr>
            <a:spLocks noGrp="1" noChangeArrowheads="1"/>
          </p:cNvSpPr>
          <p:nvPr>
            <p:ph type="title"/>
          </p:nvPr>
        </p:nvSpPr>
        <p:spPr/>
        <p:txBody>
          <a:bodyPr/>
          <a:lstStyle/>
          <a:p>
            <a:pPr eaLnBrk="1" hangingPunct="1"/>
            <a:r>
              <a:rPr lang="cs-CZ" altLang="cs-CZ"/>
              <a:t>Evolution of the EU</a:t>
            </a:r>
          </a:p>
        </p:txBody>
      </p:sp>
      <p:sp>
        <p:nvSpPr>
          <p:cNvPr id="80899" name="Rectangle 3">
            <a:extLst>
              <a:ext uri="{FF2B5EF4-FFF2-40B4-BE49-F238E27FC236}">
                <a16:creationId xmlns:a16="http://schemas.microsoft.com/office/drawing/2014/main" id="{0CF0E315-405B-4D10-8AD8-31DBD4F39695}"/>
              </a:ext>
            </a:extLst>
          </p:cNvPr>
          <p:cNvSpPr>
            <a:spLocks noGrp="1" noChangeArrowheads="1"/>
          </p:cNvSpPr>
          <p:nvPr>
            <p:ph type="body" idx="1"/>
          </p:nvPr>
        </p:nvSpPr>
        <p:spPr/>
        <p:txBody>
          <a:bodyPr/>
          <a:lstStyle/>
          <a:p>
            <a:pPr algn="ctr" eaLnBrk="1" hangingPunct="1">
              <a:buFont typeface="Wingdings" panose="05000000000000000000" pitchFamily="2" charset="2"/>
              <a:buNone/>
              <a:defRPr/>
            </a:pPr>
            <a:r>
              <a:rPr lang="cs-CZ" sz="2800" b="1" i="1" dirty="0">
                <a:solidFill>
                  <a:schemeClr val="tx1"/>
                </a:solidFill>
              </a:rPr>
              <a:t>	</a:t>
            </a:r>
            <a:r>
              <a:rPr lang="cs-CZ" sz="2800" b="1" i="1" dirty="0">
                <a:solidFill>
                  <a:schemeClr val="tx1"/>
                </a:solidFill>
                <a:highlight>
                  <a:srgbClr val="FFFF00"/>
                </a:highlight>
              </a:rPr>
              <a:t>Police </a:t>
            </a:r>
            <a:r>
              <a:rPr lang="cs-CZ" sz="2800" b="1" i="1" dirty="0" err="1">
                <a:solidFill>
                  <a:schemeClr val="tx1"/>
                </a:solidFill>
                <a:highlight>
                  <a:srgbClr val="FFFF00"/>
                </a:highlight>
              </a:rPr>
              <a:t>and</a:t>
            </a:r>
            <a:r>
              <a:rPr lang="cs-CZ" sz="2800" b="1" i="1" dirty="0">
                <a:solidFill>
                  <a:schemeClr val="tx1"/>
                </a:solidFill>
                <a:highlight>
                  <a:srgbClr val="FFFF00"/>
                </a:highlight>
              </a:rPr>
              <a:t> j</a:t>
            </a:r>
            <a:r>
              <a:rPr lang="en-GB" sz="2800" b="1" i="1" dirty="0" err="1">
                <a:solidFill>
                  <a:schemeClr val="tx1"/>
                </a:solidFill>
                <a:highlight>
                  <a:srgbClr val="FFFF00"/>
                </a:highlight>
              </a:rPr>
              <a:t>udicial</a:t>
            </a:r>
            <a:r>
              <a:rPr lang="en-GB" sz="2800" b="1" i="1" dirty="0">
                <a:solidFill>
                  <a:schemeClr val="tx1"/>
                </a:solidFill>
                <a:highlight>
                  <a:srgbClr val="FFFF00"/>
                </a:highlight>
              </a:rPr>
              <a:t> cooperation in criminal matters</a:t>
            </a:r>
            <a:r>
              <a:rPr lang="cs-CZ" sz="2800" b="1" i="1" dirty="0">
                <a:solidFill>
                  <a:schemeClr val="tx1"/>
                </a:solidFill>
                <a:highlight>
                  <a:srgbClr val="FFFF00"/>
                </a:highlight>
              </a:rPr>
              <a:t> </a:t>
            </a:r>
            <a:r>
              <a:rPr lang="cs-CZ" sz="2800" b="1" i="1" dirty="0">
                <a:solidFill>
                  <a:schemeClr val="tx1"/>
                </a:solidFill>
              </a:rPr>
              <a:t>– </a:t>
            </a:r>
            <a:r>
              <a:rPr lang="cs-CZ" sz="2800" b="1" i="1" dirty="0" err="1">
                <a:solidFill>
                  <a:schemeClr val="tx1"/>
                </a:solidFill>
                <a:effectLst>
                  <a:outerShdw blurRad="38100" dist="38100" dir="2700000" algn="tl">
                    <a:srgbClr val="000000">
                      <a:alpha val="43137"/>
                    </a:srgbClr>
                  </a:outerShdw>
                </a:effectLst>
              </a:rPr>
              <a:t>former</a:t>
            </a:r>
            <a:r>
              <a:rPr lang="cs-CZ" sz="2800" b="1" i="1" dirty="0">
                <a:solidFill>
                  <a:schemeClr val="tx1"/>
                </a:solidFill>
                <a:effectLst>
                  <a:outerShdw blurRad="38100" dist="38100" dir="2700000" algn="tl">
                    <a:srgbClr val="000000">
                      <a:alpha val="43137"/>
                    </a:srgbClr>
                  </a:outerShdw>
                </a:effectLst>
              </a:rPr>
              <a:t> </a:t>
            </a:r>
            <a:r>
              <a:rPr lang="cs-CZ" sz="2800" b="1" i="1" dirty="0" err="1">
                <a:solidFill>
                  <a:schemeClr val="tx1"/>
                </a:solidFill>
                <a:effectLst>
                  <a:outerShdw blurRad="38100" dist="38100" dir="2700000" algn="tl">
                    <a:srgbClr val="000000">
                      <a:alpha val="43137"/>
                    </a:srgbClr>
                  </a:outerShdw>
                </a:effectLst>
              </a:rPr>
              <a:t>third</a:t>
            </a:r>
            <a:r>
              <a:rPr lang="cs-CZ" sz="2800" b="1" i="1" dirty="0">
                <a:solidFill>
                  <a:schemeClr val="tx1"/>
                </a:solidFill>
                <a:effectLst>
                  <a:outerShdw blurRad="38100" dist="38100" dir="2700000" algn="tl">
                    <a:srgbClr val="000000">
                      <a:alpha val="43137"/>
                    </a:srgbClr>
                  </a:outerShdw>
                </a:effectLst>
              </a:rPr>
              <a:t> </a:t>
            </a:r>
            <a:r>
              <a:rPr lang="cs-CZ" sz="2800" b="1" i="1" dirty="0" err="1">
                <a:solidFill>
                  <a:schemeClr val="tx1"/>
                </a:solidFill>
                <a:effectLst>
                  <a:outerShdw blurRad="38100" dist="38100" dir="2700000" algn="tl">
                    <a:srgbClr val="000000">
                      <a:alpha val="43137"/>
                    </a:srgbClr>
                  </a:outerShdw>
                </a:effectLst>
              </a:rPr>
              <a:t>pillar</a:t>
            </a:r>
            <a:r>
              <a:rPr lang="en-GB" sz="2800" b="1" i="1" dirty="0">
                <a:effectLst>
                  <a:outerShdw blurRad="38100" dist="38100" dir="2700000" algn="tl">
                    <a:srgbClr val="000000">
                      <a:alpha val="43137"/>
                    </a:srgbClr>
                  </a:outerShdw>
                </a:effectLst>
              </a:rPr>
              <a:t> </a:t>
            </a:r>
            <a:endParaRPr lang="en-GB" sz="2800" dirty="0">
              <a:effectLst>
                <a:outerShdw blurRad="38100" dist="38100" dir="2700000" algn="tl">
                  <a:srgbClr val="000000">
                    <a:alpha val="43137"/>
                  </a:srgbClr>
                </a:outerShdw>
              </a:effectLst>
            </a:endParaRPr>
          </a:p>
          <a:p>
            <a:pPr eaLnBrk="1" hangingPunct="1">
              <a:defRPr/>
            </a:pPr>
            <a:r>
              <a:rPr lang="en-GB" sz="2800" dirty="0">
                <a:effectLst>
                  <a:outerShdw blurRad="38100" dist="38100" dir="2700000" algn="tl">
                    <a:srgbClr val="000000">
                      <a:alpha val="43137"/>
                    </a:srgbClr>
                  </a:outerShdw>
                </a:effectLst>
              </a:rPr>
              <a:t>Freedom of movement in the EU </a:t>
            </a:r>
            <a:r>
              <a:rPr lang="cs-CZ" sz="2800" dirty="0">
                <a:effectLst>
                  <a:outerShdw blurRad="38100" dist="38100" dir="2700000" algn="tl">
                    <a:srgbClr val="000000">
                      <a:alpha val="43137"/>
                    </a:srgbClr>
                  </a:outerShdw>
                </a:effectLst>
              </a:rPr>
              <a:t>… </a:t>
            </a:r>
            <a:r>
              <a:rPr lang="en-GB" sz="2800" dirty="0">
                <a:effectLst>
                  <a:outerShdw blurRad="38100" dist="38100" dir="2700000" algn="tl">
                    <a:srgbClr val="000000">
                      <a:alpha val="43137"/>
                    </a:srgbClr>
                  </a:outerShdw>
                </a:effectLst>
              </a:rPr>
              <a:t>a great thing for law-abiding citizens</a:t>
            </a:r>
            <a:r>
              <a:rPr lang="en-GB" sz="2800" dirty="0"/>
              <a:t>. </a:t>
            </a:r>
            <a:r>
              <a:rPr lang="en-GB" sz="2800" u="sng" dirty="0"/>
              <a:t>Unfortunately criminals also exploit it.</a:t>
            </a:r>
            <a:r>
              <a:rPr lang="en-GB" sz="2800" dirty="0"/>
              <a:t> Terrorism, cybercrime, drugs smuggling and trafficking in human beings are among the most obvious examples of cross-border crime, and to deal with them effectively the Union needs a common policy on criminal matters. </a:t>
            </a:r>
            <a:endParaRPr lang="cs-CZ" sz="2800" dirty="0"/>
          </a:p>
        </p:txBody>
      </p:sp>
    </p:spTree>
  </p:cSld>
  <p:clrMapOvr>
    <a:masterClrMapping/>
  </p:clrMapOvr>
  <p:transition spd="med">
    <p:circl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1FC35871-9495-4A1F-A368-249EFFD7DDAE}"/>
              </a:ext>
            </a:extLst>
          </p:cNvPr>
          <p:cNvSpPr>
            <a:spLocks noGrp="1" noChangeArrowheads="1"/>
          </p:cNvSpPr>
          <p:nvPr>
            <p:ph type="title"/>
          </p:nvPr>
        </p:nvSpPr>
        <p:spPr/>
        <p:txBody>
          <a:bodyPr/>
          <a:lstStyle/>
          <a:p>
            <a:pPr eaLnBrk="1" hangingPunct="1"/>
            <a:r>
              <a:rPr lang="cs-CZ" altLang="cs-CZ"/>
              <a:t>Evolution of the EU</a:t>
            </a:r>
          </a:p>
        </p:txBody>
      </p:sp>
      <p:sp>
        <p:nvSpPr>
          <p:cNvPr id="81923" name="Rectangle 3">
            <a:extLst>
              <a:ext uri="{FF2B5EF4-FFF2-40B4-BE49-F238E27FC236}">
                <a16:creationId xmlns:a16="http://schemas.microsoft.com/office/drawing/2014/main" id="{945DD61F-8D13-4895-A7FB-72DE1F5B7FFE}"/>
              </a:ext>
            </a:extLst>
          </p:cNvPr>
          <p:cNvSpPr>
            <a:spLocks noGrp="1" noChangeArrowheads="1"/>
          </p:cNvSpPr>
          <p:nvPr>
            <p:ph type="body" idx="1"/>
          </p:nvPr>
        </p:nvSpPr>
        <p:spPr/>
        <p:txBody>
          <a:bodyPr/>
          <a:lstStyle/>
          <a:p>
            <a:pPr eaLnBrk="1" hangingPunct="1">
              <a:defRPr/>
            </a:pPr>
            <a:r>
              <a:rPr lang="en-GB" sz="2800" b="1" dirty="0">
                <a:effectLst>
                  <a:outerShdw blurRad="38100" dist="38100" dir="2700000" algn="tl">
                    <a:srgbClr val="000000">
                      <a:alpha val="43137"/>
                    </a:srgbClr>
                  </a:outerShdw>
                </a:effectLst>
              </a:rPr>
              <a:t>Judicial cooperation can help by establishing common definitions of certain serious crimes, </a:t>
            </a:r>
            <a:r>
              <a:rPr lang="en-GB" sz="2800" dirty="0"/>
              <a:t>bringing different national laws into line with one another and </a:t>
            </a:r>
            <a:r>
              <a:rPr lang="en-GB" sz="2800" dirty="0">
                <a:effectLst>
                  <a:outerShdw blurRad="38100" dist="38100" dir="2700000" algn="tl">
                    <a:srgbClr val="000000">
                      <a:alpha val="43137"/>
                    </a:srgbClr>
                  </a:outerShdw>
                </a:effectLst>
              </a:rPr>
              <a:t>setting proportionate and dissuasive minimum penalties</a:t>
            </a:r>
            <a:r>
              <a:rPr lang="en-GB" sz="2800" dirty="0"/>
              <a:t>. The EU’s aim is to plug the legal loopholes that are exploited by organised criminal gangs: there should be no safe havens for those who commit serious crimes.</a:t>
            </a:r>
            <a:r>
              <a:rPr lang="cs-CZ" sz="2800" dirty="0"/>
              <a:t> </a:t>
            </a:r>
          </a:p>
        </p:txBody>
      </p:sp>
    </p:spTree>
  </p:cSld>
  <p:clrMapOvr>
    <a:masterClrMapping/>
  </p:clrMapOvr>
  <p:transition spd="med">
    <p:circl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78C09DAE-9A37-41D6-AF7C-7D5002B8DBEE}"/>
              </a:ext>
            </a:extLst>
          </p:cNvPr>
          <p:cNvSpPr>
            <a:spLocks noGrp="1" noChangeArrowheads="1"/>
          </p:cNvSpPr>
          <p:nvPr>
            <p:ph type="title"/>
          </p:nvPr>
        </p:nvSpPr>
        <p:spPr/>
        <p:txBody>
          <a:bodyPr/>
          <a:lstStyle/>
          <a:p>
            <a:pPr eaLnBrk="1" hangingPunct="1"/>
            <a:r>
              <a:rPr lang="cs-CZ" altLang="cs-CZ"/>
              <a:t>Evolution of the EU</a:t>
            </a:r>
          </a:p>
        </p:txBody>
      </p:sp>
      <p:sp>
        <p:nvSpPr>
          <p:cNvPr id="25603" name="Rectangle 3">
            <a:extLst>
              <a:ext uri="{FF2B5EF4-FFF2-40B4-BE49-F238E27FC236}">
                <a16:creationId xmlns:a16="http://schemas.microsoft.com/office/drawing/2014/main" id="{0668CBEB-8E27-441E-A27D-FDA0EBF4148D}"/>
              </a:ext>
            </a:extLst>
          </p:cNvPr>
          <p:cNvSpPr>
            <a:spLocks noGrp="1" noChangeArrowheads="1"/>
          </p:cNvSpPr>
          <p:nvPr>
            <p:ph type="body" idx="1"/>
          </p:nvPr>
        </p:nvSpPr>
        <p:spPr/>
        <p:txBody>
          <a:bodyPr/>
          <a:lstStyle/>
          <a:p>
            <a:pPr eaLnBrk="1" hangingPunct="1"/>
            <a:r>
              <a:rPr lang="en-GB" altLang="cs-CZ" sz="2800" b="1"/>
              <a:t>One of the most significant recent advances in EU judicial cooperation was the creation of </a:t>
            </a:r>
            <a:r>
              <a:rPr lang="en-GB" altLang="cs-CZ" sz="2800" b="1">
                <a:solidFill>
                  <a:schemeClr val="tx1"/>
                </a:solidFill>
              </a:rPr>
              <a:t>Eurojust,</a:t>
            </a:r>
            <a:r>
              <a:rPr lang="en-GB" altLang="cs-CZ" sz="2800" b="1"/>
              <a:t> in April 2003. </a:t>
            </a:r>
            <a:endParaRPr lang="cs-CZ" altLang="cs-CZ" sz="2800" b="1"/>
          </a:p>
          <a:p>
            <a:pPr eaLnBrk="1" hangingPunct="1"/>
            <a:r>
              <a:rPr lang="en-GB" altLang="cs-CZ" sz="2800"/>
              <a:t>Eurojust’s job is to help coordinate the investigation and prosecution of serious cross-border crime. It works closely with</a:t>
            </a:r>
            <a:r>
              <a:rPr lang="en-GB" altLang="cs-CZ" sz="2800">
                <a:solidFill>
                  <a:schemeClr val="tx1"/>
                </a:solidFill>
              </a:rPr>
              <a:t> </a:t>
            </a:r>
            <a:r>
              <a:rPr lang="en-GB" altLang="cs-CZ" sz="2800" b="1">
                <a:solidFill>
                  <a:schemeClr val="tx1"/>
                </a:solidFill>
              </a:rPr>
              <a:t>Europol</a:t>
            </a:r>
            <a:r>
              <a:rPr lang="en-GB" altLang="cs-CZ" sz="2800" b="1"/>
              <a:t> (the European Union’s police coordination office</a:t>
            </a:r>
            <a:r>
              <a:rPr lang="cs-CZ" altLang="cs-CZ" sz="2800" b="1"/>
              <a:t> - 1999</a:t>
            </a:r>
            <a:r>
              <a:rPr lang="en-GB" altLang="cs-CZ" sz="2800" b="1"/>
              <a:t>)</a:t>
            </a:r>
            <a:r>
              <a:rPr lang="en-GB" altLang="cs-CZ" sz="2800"/>
              <a:t>, OLAF (the EU’s anti-fraud office) and the European Judicial Network — a network of national legal authorities.</a:t>
            </a:r>
            <a:endParaRPr lang="cs-CZ" altLang="cs-CZ" sz="2800"/>
          </a:p>
        </p:txBody>
      </p:sp>
    </p:spTree>
  </p:cSld>
  <p:clrMapOvr>
    <a:masterClrMapping/>
  </p:clrMapOvr>
  <p:transition spd="med">
    <p:circl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941BBF1D-1AC5-4E53-B35D-C521AE41CB95}"/>
              </a:ext>
            </a:extLst>
          </p:cNvPr>
          <p:cNvSpPr>
            <a:spLocks noGrp="1" noChangeArrowheads="1"/>
          </p:cNvSpPr>
          <p:nvPr>
            <p:ph type="title"/>
          </p:nvPr>
        </p:nvSpPr>
        <p:spPr/>
        <p:txBody>
          <a:bodyPr/>
          <a:lstStyle/>
          <a:p>
            <a:pPr eaLnBrk="1" hangingPunct="1"/>
            <a:r>
              <a:rPr lang="cs-CZ" altLang="cs-CZ"/>
              <a:t>Evolution of the EU</a:t>
            </a:r>
          </a:p>
        </p:txBody>
      </p:sp>
      <p:sp>
        <p:nvSpPr>
          <p:cNvPr id="83971" name="Rectangle 3">
            <a:extLst>
              <a:ext uri="{FF2B5EF4-FFF2-40B4-BE49-F238E27FC236}">
                <a16:creationId xmlns:a16="http://schemas.microsoft.com/office/drawing/2014/main" id="{66D98060-A687-4760-B5DB-099B2612FDA4}"/>
              </a:ext>
            </a:extLst>
          </p:cNvPr>
          <p:cNvSpPr>
            <a:spLocks noGrp="1" noChangeArrowheads="1"/>
          </p:cNvSpPr>
          <p:nvPr>
            <p:ph type="body" idx="1"/>
          </p:nvPr>
        </p:nvSpPr>
        <p:spPr/>
        <p:txBody>
          <a:bodyPr/>
          <a:lstStyle/>
          <a:p>
            <a:pPr eaLnBrk="1" hangingPunct="1">
              <a:defRPr/>
            </a:pPr>
            <a:r>
              <a:rPr lang="en-GB" sz="2800" dirty="0"/>
              <a:t>Among the benefits </a:t>
            </a:r>
            <a:r>
              <a:rPr lang="en-GB" sz="2800" b="1" dirty="0">
                <a:effectLst>
                  <a:outerShdw blurRad="38100" dist="38100" dir="2700000" algn="tl">
                    <a:srgbClr val="000000">
                      <a:alpha val="43137"/>
                    </a:srgbClr>
                  </a:outerShdw>
                </a:effectLst>
              </a:rPr>
              <a:t>the European Union has brought to its citizens is the right to move around freely in the EU and to live and work in any EU country they choose. </a:t>
            </a:r>
            <a:endParaRPr lang="cs-CZ" sz="2800" b="1" dirty="0">
              <a:effectLst>
                <a:outerShdw blurRad="38100" dist="38100" dir="2700000" algn="tl">
                  <a:srgbClr val="000000">
                    <a:alpha val="43137"/>
                  </a:srgbClr>
                </a:outerShdw>
              </a:effectLst>
            </a:endParaRPr>
          </a:p>
          <a:p>
            <a:pPr eaLnBrk="1" hangingPunct="1">
              <a:defRPr/>
            </a:pPr>
            <a:r>
              <a:rPr lang="en-GB" sz="2800" dirty="0"/>
              <a:t>However, to take full advantage of this, they need to know that they can lead their daily lives and go about their business in </a:t>
            </a:r>
            <a:r>
              <a:rPr lang="en-GB" sz="2800" dirty="0">
                <a:effectLst>
                  <a:outerShdw blurRad="38100" dist="38100" dir="2700000" algn="tl">
                    <a:srgbClr val="000000">
                      <a:alpha val="43137"/>
                    </a:srgbClr>
                  </a:outerShdw>
                </a:effectLst>
              </a:rPr>
              <a:t>safety, protected from crime and with equal access to justice wherever they are in the European Union.</a:t>
            </a:r>
          </a:p>
        </p:txBody>
      </p:sp>
    </p:spTree>
  </p:cSld>
  <p:clrMapOvr>
    <a:masterClrMapping/>
  </p:clrMapOvr>
  <p:transition spd="med">
    <p:circl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91A48F4C-CA77-4375-94E7-812C59E7C324}"/>
              </a:ext>
            </a:extLst>
          </p:cNvPr>
          <p:cNvSpPr>
            <a:spLocks noGrp="1" noChangeArrowheads="1"/>
          </p:cNvSpPr>
          <p:nvPr>
            <p:ph type="title"/>
          </p:nvPr>
        </p:nvSpPr>
        <p:spPr/>
        <p:txBody>
          <a:bodyPr/>
          <a:lstStyle/>
          <a:p>
            <a:pPr eaLnBrk="1" hangingPunct="1"/>
            <a:r>
              <a:rPr lang="cs-CZ" altLang="cs-CZ"/>
              <a:t>Evolution of the EU</a:t>
            </a:r>
          </a:p>
        </p:txBody>
      </p:sp>
      <p:sp>
        <p:nvSpPr>
          <p:cNvPr id="84995" name="Rectangle 3">
            <a:extLst>
              <a:ext uri="{FF2B5EF4-FFF2-40B4-BE49-F238E27FC236}">
                <a16:creationId xmlns:a16="http://schemas.microsoft.com/office/drawing/2014/main" id="{81F0AFC9-D9B5-49BA-88E0-25BE1F50EC5B}"/>
              </a:ext>
            </a:extLst>
          </p:cNvPr>
          <p:cNvSpPr>
            <a:spLocks noGrp="1" noChangeArrowheads="1"/>
          </p:cNvSpPr>
          <p:nvPr>
            <p:ph type="body" idx="1"/>
          </p:nvPr>
        </p:nvSpPr>
        <p:spPr/>
        <p:txBody>
          <a:bodyPr/>
          <a:lstStyle/>
          <a:p>
            <a:pPr eaLnBrk="1" hangingPunct="1">
              <a:lnSpc>
                <a:spcPct val="90000"/>
              </a:lnSpc>
              <a:defRPr/>
            </a:pPr>
            <a:r>
              <a:rPr lang="en-GB" b="1" dirty="0"/>
              <a:t>This challenge was already recognised in the Maastricht Treaty (1992), but it was in October 1999, at a special summit meeting in Tampere</a:t>
            </a:r>
            <a:r>
              <a:rPr lang="en-GB" dirty="0"/>
              <a:t> (Finland), that EU leaders really got to grips with the issue. They agreed on a </a:t>
            </a:r>
            <a:r>
              <a:rPr lang="en-GB" b="1" dirty="0">
                <a:effectLst>
                  <a:outerShdw blurRad="38100" dist="38100" dir="2700000" algn="tl">
                    <a:srgbClr val="000000">
                      <a:alpha val="43137"/>
                    </a:srgbClr>
                  </a:outerShdw>
                </a:effectLst>
              </a:rPr>
              <a:t>series of specific steps to make the Union a single </a:t>
            </a:r>
            <a:r>
              <a:rPr lang="en-GB" b="1" u="sng" dirty="0">
                <a:effectLst>
                  <a:outerShdw blurRad="38100" dist="38100" dir="2700000" algn="tl">
                    <a:srgbClr val="000000">
                      <a:alpha val="43137"/>
                    </a:srgbClr>
                  </a:outerShdw>
                </a:effectLst>
              </a:rPr>
              <a:t>‘area of freedom, security and justice’. </a:t>
            </a:r>
            <a:endParaRPr lang="cs-CZ" b="1" u="sng" dirty="0">
              <a:effectLst>
                <a:outerShdw blurRad="38100" dist="38100" dir="2700000" algn="tl">
                  <a:srgbClr val="000000">
                    <a:alpha val="43137"/>
                  </a:srgbClr>
                </a:outerShdw>
              </a:effectLst>
            </a:endParaRPr>
          </a:p>
          <a:p>
            <a:pPr eaLnBrk="1" hangingPunct="1">
              <a:lnSpc>
                <a:spcPct val="90000"/>
              </a:lnSpc>
              <a:defRPr/>
            </a:pPr>
            <a:r>
              <a:rPr lang="en-GB" sz="2200" dirty="0">
                <a:effectLst>
                  <a:outerShdw blurRad="38100" dist="38100" dir="2700000" algn="tl">
                    <a:srgbClr val="000000">
                      <a:alpha val="43137"/>
                    </a:srgbClr>
                  </a:outerShdw>
                </a:effectLst>
              </a:rPr>
              <a:t>This means </a:t>
            </a:r>
            <a:r>
              <a:rPr lang="en-GB" sz="2200" dirty="0">
                <a:solidFill>
                  <a:schemeClr val="tx1"/>
                </a:solidFill>
                <a:effectLst>
                  <a:outerShdw blurRad="38100" dist="38100" dir="2700000" algn="tl">
                    <a:srgbClr val="000000">
                      <a:alpha val="43137"/>
                    </a:srgbClr>
                  </a:outerShdw>
                </a:effectLst>
              </a:rPr>
              <a:t>guaranteeing the fundamental rights</a:t>
            </a:r>
            <a:r>
              <a:rPr lang="en-GB" sz="2200" dirty="0">
                <a:effectLst>
                  <a:outerShdw blurRad="38100" dist="38100" dir="2700000" algn="tl">
                    <a:srgbClr val="000000">
                      <a:alpha val="43137"/>
                    </a:srgbClr>
                  </a:outerShdw>
                </a:effectLst>
              </a:rPr>
              <a:t> of Europe’s citizens and ensuring fair treatment of non-EU citizens legally resident in Europe. </a:t>
            </a:r>
            <a:endParaRPr lang="cs-CZ" sz="2200" dirty="0">
              <a:effectLst>
                <a:outerShdw blurRad="38100" dist="38100" dir="2700000" algn="tl">
                  <a:srgbClr val="000000">
                    <a:alpha val="43137"/>
                  </a:srgbClr>
                </a:outerShdw>
              </a:effectLst>
            </a:endParaRPr>
          </a:p>
          <a:p>
            <a:pPr eaLnBrk="1" hangingPunct="1">
              <a:lnSpc>
                <a:spcPct val="90000"/>
              </a:lnSpc>
              <a:defRPr/>
            </a:pPr>
            <a:r>
              <a:rPr lang="en-GB" sz="2200" dirty="0">
                <a:effectLst>
                  <a:outerShdw blurRad="38100" dist="38100" dir="2700000" algn="tl">
                    <a:srgbClr val="000000">
                      <a:alpha val="43137"/>
                    </a:srgbClr>
                  </a:outerShdw>
                </a:effectLst>
              </a:rPr>
              <a:t>It also means a </a:t>
            </a:r>
            <a:r>
              <a:rPr lang="en-GB" sz="2200" dirty="0">
                <a:solidFill>
                  <a:schemeClr val="tx1"/>
                </a:solidFill>
                <a:effectLst>
                  <a:outerShdw blurRad="38100" dist="38100" dir="2700000" algn="tl">
                    <a:srgbClr val="000000">
                      <a:alpha val="43137"/>
                    </a:srgbClr>
                  </a:outerShdw>
                </a:effectLst>
              </a:rPr>
              <a:t>coordinated policy on asylum and immigration</a:t>
            </a:r>
            <a:r>
              <a:rPr lang="en-GB" sz="2200" dirty="0">
                <a:effectLst>
                  <a:outerShdw blurRad="38100" dist="38100" dir="2700000" algn="tl">
                    <a:srgbClr val="000000">
                      <a:alpha val="43137"/>
                    </a:srgbClr>
                  </a:outerShdw>
                </a:effectLst>
              </a:rPr>
              <a:t>, issuing visas and managing the EU’s external frontiers. In practical terms it involves close cooperation between national police forces, customs and immigration officers and the courts.</a:t>
            </a:r>
            <a:endParaRPr lang="cs-CZ" sz="2200" dirty="0">
              <a:effectLst>
                <a:outerShdw blurRad="38100" dist="38100" dir="2700000" algn="tl">
                  <a:srgbClr val="000000">
                    <a:alpha val="43137"/>
                  </a:srgbClr>
                </a:outerShdw>
              </a:effectLst>
            </a:endParaRPr>
          </a:p>
          <a:p>
            <a:pPr eaLnBrk="1" hangingPunct="1">
              <a:lnSpc>
                <a:spcPct val="90000"/>
              </a:lnSpc>
              <a:defRPr/>
            </a:pPr>
            <a:endParaRPr lang="cs-CZ" dirty="0"/>
          </a:p>
        </p:txBody>
      </p:sp>
    </p:spTree>
  </p:cSld>
  <p:clrMapOvr>
    <a:masterClrMapping/>
  </p:clrMapOvr>
  <p:transition spd="med">
    <p:circl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340C5F86-F4F8-414B-9656-47AECFF48AA5}"/>
              </a:ext>
            </a:extLst>
          </p:cNvPr>
          <p:cNvSpPr>
            <a:spLocks noGrp="1" noChangeArrowheads="1"/>
          </p:cNvSpPr>
          <p:nvPr>
            <p:ph type="title"/>
          </p:nvPr>
        </p:nvSpPr>
        <p:spPr/>
        <p:txBody>
          <a:bodyPr/>
          <a:lstStyle/>
          <a:p>
            <a:pPr eaLnBrk="1" hangingPunct="1"/>
            <a:r>
              <a:rPr lang="cs-CZ" altLang="cs-CZ"/>
              <a:t>Evolution of the EU</a:t>
            </a:r>
          </a:p>
        </p:txBody>
      </p:sp>
      <p:sp>
        <p:nvSpPr>
          <p:cNvPr id="86019" name="Rectangle 3">
            <a:extLst>
              <a:ext uri="{FF2B5EF4-FFF2-40B4-BE49-F238E27FC236}">
                <a16:creationId xmlns:a16="http://schemas.microsoft.com/office/drawing/2014/main" id="{997125FE-B226-4DE0-90D2-C54D016BFA86}"/>
              </a:ext>
            </a:extLst>
          </p:cNvPr>
          <p:cNvSpPr>
            <a:spLocks noGrp="1" noChangeArrowheads="1"/>
          </p:cNvSpPr>
          <p:nvPr>
            <p:ph type="body" idx="1"/>
          </p:nvPr>
        </p:nvSpPr>
        <p:spPr/>
        <p:txBody>
          <a:bodyPr/>
          <a:lstStyle/>
          <a:p>
            <a:pPr eaLnBrk="1" hangingPunct="1">
              <a:defRPr/>
            </a:pPr>
            <a:r>
              <a:rPr lang="en-GB" sz="2800" b="1" dirty="0">
                <a:solidFill>
                  <a:schemeClr val="tx1"/>
                </a:solidFill>
              </a:rPr>
              <a:t>Fundamental rights guaranteed</a:t>
            </a:r>
            <a:r>
              <a:rPr lang="cs-CZ" sz="2800" b="1" dirty="0"/>
              <a:t> - </a:t>
            </a:r>
            <a:r>
              <a:rPr lang="en-GB" sz="2800" dirty="0"/>
              <a:t>Freedom and justice are highly valued by Europeans, and they are foundation stones of the European Union. </a:t>
            </a:r>
            <a:endParaRPr lang="cs-CZ" sz="2800" dirty="0"/>
          </a:p>
          <a:p>
            <a:pPr eaLnBrk="1" hangingPunct="1">
              <a:defRPr/>
            </a:pPr>
            <a:r>
              <a:rPr lang="en-GB" sz="2800" dirty="0"/>
              <a:t>The EU countries are firmly committed to </a:t>
            </a:r>
            <a:r>
              <a:rPr lang="en-GB" sz="2800" dirty="0">
                <a:effectLst>
                  <a:outerShdw blurRad="38100" dist="38100" dir="2700000" algn="tl">
                    <a:srgbClr val="000000">
                      <a:alpha val="43137"/>
                    </a:srgbClr>
                  </a:outerShdw>
                </a:effectLst>
              </a:rPr>
              <a:t>democracy</a:t>
            </a:r>
            <a:r>
              <a:rPr lang="en-GB" sz="2800" dirty="0"/>
              <a:t>, </a:t>
            </a:r>
            <a:r>
              <a:rPr lang="en-GB" sz="2800" dirty="0">
                <a:effectLst>
                  <a:outerShdw blurRad="38100" dist="38100" dir="2700000" algn="tl">
                    <a:srgbClr val="000000">
                      <a:alpha val="43137"/>
                    </a:srgbClr>
                  </a:outerShdw>
                </a:effectLst>
              </a:rPr>
              <a:t>respect for human rights and the rule of law. But freedom and justice can be fully enjoyed only in an environment of security</a:t>
            </a:r>
            <a:r>
              <a:rPr lang="cs-CZ" sz="2800" dirty="0">
                <a:effectLst>
                  <a:outerShdw blurRad="38100" dist="38100" dir="2700000" algn="tl">
                    <a:srgbClr val="000000">
                      <a:alpha val="43137"/>
                    </a:srgbClr>
                  </a:outerShdw>
                </a:effectLst>
              </a:rPr>
              <a:t>..</a:t>
            </a:r>
            <a:r>
              <a:rPr lang="en-GB" sz="2800" dirty="0"/>
              <a:t>. This is why EU governments are now determined to guarantee freedom, security and justice for all within the Union’s borders.</a:t>
            </a:r>
            <a:endParaRPr lang="cs-CZ" sz="2800" dirty="0"/>
          </a:p>
        </p:txBody>
      </p:sp>
    </p:spTree>
  </p:cSld>
  <p:clrMapOvr>
    <a:masterClrMapping/>
  </p:clrMapOvr>
  <p:transition spd="med">
    <p:circl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F5655A51-014E-4426-A308-642614CD6804}"/>
              </a:ext>
            </a:extLst>
          </p:cNvPr>
          <p:cNvSpPr>
            <a:spLocks noGrp="1" noChangeArrowheads="1"/>
          </p:cNvSpPr>
          <p:nvPr>
            <p:ph type="title"/>
          </p:nvPr>
        </p:nvSpPr>
        <p:spPr/>
        <p:txBody>
          <a:bodyPr/>
          <a:lstStyle/>
          <a:p>
            <a:pPr eaLnBrk="1" hangingPunct="1"/>
            <a:endParaRPr lang="cs-CZ" altLang="cs-CZ"/>
          </a:p>
        </p:txBody>
      </p:sp>
      <p:sp>
        <p:nvSpPr>
          <p:cNvPr id="29699" name="Rectangle 3">
            <a:extLst>
              <a:ext uri="{FF2B5EF4-FFF2-40B4-BE49-F238E27FC236}">
                <a16:creationId xmlns:a16="http://schemas.microsoft.com/office/drawing/2014/main" id="{E6824A40-2312-4B27-AD8F-2C649C2C551E}"/>
              </a:ext>
            </a:extLst>
          </p:cNvPr>
          <p:cNvSpPr>
            <a:spLocks noGrp="1" noChangeArrowheads="1"/>
          </p:cNvSpPr>
          <p:nvPr>
            <p:ph type="body" idx="1"/>
          </p:nvPr>
        </p:nvSpPr>
        <p:spPr/>
        <p:txBody>
          <a:bodyPr/>
          <a:lstStyle/>
          <a:p>
            <a:pPr eaLnBrk="1" hangingPunct="1">
              <a:defRPr/>
            </a:pPr>
            <a:r>
              <a:rPr lang="en-GB" altLang="cs-CZ" b="1" dirty="0">
                <a:solidFill>
                  <a:schemeClr val="tx1"/>
                </a:solidFill>
              </a:rPr>
              <a:t>The Charter of Fundamental Rights, adopted in 2000</a:t>
            </a:r>
            <a:r>
              <a:rPr lang="cs-CZ" altLang="cs-CZ" b="1" dirty="0"/>
              <a:t> -</a:t>
            </a:r>
            <a:r>
              <a:rPr lang="en-GB" altLang="cs-CZ" dirty="0"/>
              <a:t> </a:t>
            </a:r>
            <a:r>
              <a:rPr lang="en-GB" altLang="cs-CZ" sz="2800" dirty="0"/>
              <a:t>sets out clearly and in a single document the personal, civil, political, economic and social rights the peoples of the European Union enjoy. </a:t>
            </a:r>
            <a:endParaRPr lang="cs-CZ" altLang="cs-CZ" sz="2800" dirty="0"/>
          </a:p>
          <a:p>
            <a:pPr eaLnBrk="1" hangingPunct="1">
              <a:defRPr/>
            </a:pPr>
            <a:r>
              <a:rPr lang="en-GB" altLang="cs-CZ" sz="2800" dirty="0">
                <a:effectLst>
                  <a:outerShdw blurRad="38100" dist="38100" dir="2700000" algn="tl">
                    <a:srgbClr val="000000">
                      <a:alpha val="43137"/>
                    </a:srgbClr>
                  </a:outerShdw>
                </a:effectLst>
              </a:rPr>
              <a:t>The charter </a:t>
            </a:r>
            <a:r>
              <a:rPr lang="cs-CZ" altLang="cs-CZ" sz="2800" dirty="0">
                <a:effectLst>
                  <a:outerShdw blurRad="38100" dist="38100" dir="2700000" algn="tl">
                    <a:srgbClr val="000000">
                      <a:alpha val="43137"/>
                    </a:srgbClr>
                  </a:outerShdw>
                </a:effectLst>
              </a:rPr>
              <a:t>has </a:t>
            </a:r>
            <a:r>
              <a:rPr lang="cs-CZ" altLang="cs-CZ" sz="2800" dirty="0" err="1">
                <a:effectLst>
                  <a:outerShdw blurRad="38100" dist="38100" dir="2700000" algn="tl">
                    <a:srgbClr val="000000">
                      <a:alpha val="43137"/>
                    </a:srgbClr>
                  </a:outerShdw>
                </a:effectLst>
              </a:rPr>
              <a:t>been</a:t>
            </a:r>
            <a:r>
              <a:rPr lang="en-GB" altLang="cs-CZ" sz="2800" dirty="0">
                <a:effectLst>
                  <a:outerShdw blurRad="38100" dist="38100" dir="2700000" algn="tl">
                    <a:srgbClr val="000000">
                      <a:alpha val="43137"/>
                    </a:srgbClr>
                  </a:outerShdw>
                </a:effectLst>
              </a:rPr>
              <a:t> incorporated into the new EU Constitution </a:t>
            </a:r>
            <a:r>
              <a:rPr lang="en-GB" altLang="cs-CZ" sz="2800" dirty="0"/>
              <a:t>as the legal yardstick by which individuals’ rights are judged and guaranteed.</a:t>
            </a:r>
            <a:r>
              <a:rPr lang="cs-CZ" altLang="cs-CZ" sz="2800" dirty="0"/>
              <a:t> </a:t>
            </a:r>
            <a:r>
              <a:rPr lang="cs-CZ" altLang="cs-CZ" sz="2800" b="1" dirty="0" err="1">
                <a:highlight>
                  <a:srgbClr val="FFFFCC"/>
                </a:highlight>
              </a:rPr>
              <a:t>Now</a:t>
            </a:r>
            <a:r>
              <a:rPr lang="cs-CZ" altLang="cs-CZ" sz="2800" b="1" dirty="0">
                <a:highlight>
                  <a:srgbClr val="FFFFCC"/>
                </a:highlight>
              </a:rPr>
              <a:t> </a:t>
            </a:r>
            <a:r>
              <a:rPr lang="cs-CZ" altLang="cs-CZ" sz="2800" b="1" dirty="0" err="1">
                <a:highlight>
                  <a:srgbClr val="FFFFCC"/>
                </a:highlight>
              </a:rPr>
              <a:t>it</a:t>
            </a:r>
            <a:r>
              <a:rPr lang="cs-CZ" altLang="cs-CZ" sz="2800" b="1" dirty="0">
                <a:highlight>
                  <a:srgbClr val="FFFFCC"/>
                </a:highlight>
              </a:rPr>
              <a:t> </a:t>
            </a:r>
            <a:r>
              <a:rPr lang="cs-CZ" altLang="cs-CZ" sz="2800" b="1" dirty="0" err="1">
                <a:highlight>
                  <a:srgbClr val="FFFFCC"/>
                </a:highlight>
              </a:rPr>
              <a:t>is</a:t>
            </a:r>
            <a:r>
              <a:rPr lang="cs-CZ" altLang="cs-CZ" sz="2800" b="1" dirty="0">
                <a:highlight>
                  <a:srgbClr val="FFFFCC"/>
                </a:highlight>
              </a:rPr>
              <a:t> </a:t>
            </a:r>
            <a:r>
              <a:rPr lang="cs-CZ" altLang="cs-CZ" sz="2800" b="1" dirty="0">
                <a:solidFill>
                  <a:schemeClr val="tx1"/>
                </a:solidFill>
                <a:highlight>
                  <a:srgbClr val="FFFFCC"/>
                </a:highlight>
              </a:rPr>
              <a:t>a </a:t>
            </a:r>
            <a:r>
              <a:rPr lang="cs-CZ" altLang="cs-CZ" sz="2800" b="1" dirty="0" err="1">
                <a:solidFill>
                  <a:schemeClr val="tx1"/>
                </a:solidFill>
                <a:highlight>
                  <a:srgbClr val="FFFFCC"/>
                </a:highlight>
              </a:rPr>
              <a:t>protocol</a:t>
            </a:r>
            <a:r>
              <a:rPr lang="cs-CZ" altLang="cs-CZ" sz="2800" b="1" dirty="0">
                <a:solidFill>
                  <a:schemeClr val="tx1"/>
                </a:solidFill>
                <a:highlight>
                  <a:srgbClr val="FFFFCC"/>
                </a:highlight>
              </a:rPr>
              <a:t> in </a:t>
            </a:r>
            <a:r>
              <a:rPr lang="cs-CZ" altLang="cs-CZ" sz="2800" b="1" dirty="0" err="1">
                <a:solidFill>
                  <a:schemeClr val="tx1"/>
                </a:solidFill>
                <a:highlight>
                  <a:srgbClr val="FFFFCC"/>
                </a:highlight>
              </a:rPr>
              <a:t>The</a:t>
            </a:r>
            <a:r>
              <a:rPr lang="cs-CZ" altLang="cs-CZ" sz="2800" b="1" dirty="0">
                <a:solidFill>
                  <a:schemeClr val="tx1"/>
                </a:solidFill>
                <a:highlight>
                  <a:srgbClr val="FFFFCC"/>
                </a:highlight>
              </a:rPr>
              <a:t> </a:t>
            </a:r>
            <a:r>
              <a:rPr lang="cs-CZ" altLang="cs-CZ" sz="2800" b="1" dirty="0" err="1">
                <a:solidFill>
                  <a:schemeClr val="tx1"/>
                </a:solidFill>
                <a:highlight>
                  <a:srgbClr val="FFFFCC"/>
                </a:highlight>
              </a:rPr>
              <a:t>Lisbon</a:t>
            </a:r>
            <a:r>
              <a:rPr lang="cs-CZ" altLang="cs-CZ" sz="2800" b="1" dirty="0">
                <a:solidFill>
                  <a:schemeClr val="tx1"/>
                </a:solidFill>
                <a:highlight>
                  <a:srgbClr val="FFFFCC"/>
                </a:highlight>
              </a:rPr>
              <a:t> </a:t>
            </a:r>
            <a:r>
              <a:rPr lang="cs-CZ" altLang="cs-CZ" sz="2800" b="1" dirty="0" err="1">
                <a:solidFill>
                  <a:schemeClr val="tx1"/>
                </a:solidFill>
                <a:highlight>
                  <a:srgbClr val="FFFFCC"/>
                </a:highlight>
              </a:rPr>
              <a:t>Treaty</a:t>
            </a:r>
            <a:r>
              <a:rPr lang="cs-CZ" altLang="cs-CZ" sz="2800" dirty="0">
                <a:solidFill>
                  <a:schemeClr val="tx1"/>
                </a:solidFill>
              </a:rPr>
              <a:t>.</a:t>
            </a:r>
          </a:p>
        </p:txBody>
      </p:sp>
    </p:spTree>
  </p:cSld>
  <p:clrMapOvr>
    <a:masterClrMapping/>
  </p:clrMapOvr>
  <p:transition spd="med">
    <p:circl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28098B60-AECC-44FD-8AB2-1F21B44176FE}"/>
              </a:ext>
            </a:extLst>
          </p:cNvPr>
          <p:cNvSpPr>
            <a:spLocks noGrp="1" noChangeArrowheads="1"/>
          </p:cNvSpPr>
          <p:nvPr>
            <p:ph type="title"/>
          </p:nvPr>
        </p:nvSpPr>
        <p:spPr/>
        <p:txBody>
          <a:bodyPr/>
          <a:lstStyle/>
          <a:p>
            <a:pPr eaLnBrk="1" hangingPunct="1"/>
            <a:r>
              <a:rPr lang="en-GB" altLang="cs-CZ" dirty="0">
                <a:effectLst>
                  <a:outerShdw blurRad="38100" dist="38100" dir="2700000" algn="tl">
                    <a:srgbClr val="000000">
                      <a:alpha val="43137"/>
                    </a:srgbClr>
                  </a:outerShdw>
                </a:effectLst>
              </a:rPr>
              <a:t>Being an EU citizen</a:t>
            </a:r>
            <a:endParaRPr lang="cs-CZ" altLang="cs-CZ" dirty="0">
              <a:effectLst>
                <a:outerShdw blurRad="38100" dist="38100" dir="2700000" algn="tl">
                  <a:srgbClr val="000000">
                    <a:alpha val="43137"/>
                  </a:srgbClr>
                </a:outerShdw>
              </a:effectLst>
            </a:endParaRPr>
          </a:p>
        </p:txBody>
      </p:sp>
      <p:sp>
        <p:nvSpPr>
          <p:cNvPr id="88067" name="Rectangle 3">
            <a:extLst>
              <a:ext uri="{FF2B5EF4-FFF2-40B4-BE49-F238E27FC236}">
                <a16:creationId xmlns:a16="http://schemas.microsoft.com/office/drawing/2014/main" id="{CE4944A0-0027-4BD4-8A83-C92F43937C1A}"/>
              </a:ext>
            </a:extLst>
          </p:cNvPr>
          <p:cNvSpPr>
            <a:spLocks noGrp="1" noChangeArrowheads="1"/>
          </p:cNvSpPr>
          <p:nvPr>
            <p:ph type="body" idx="1"/>
          </p:nvPr>
        </p:nvSpPr>
        <p:spPr/>
        <p:txBody>
          <a:bodyPr/>
          <a:lstStyle/>
          <a:p>
            <a:pPr marL="0" indent="0" eaLnBrk="1" hangingPunct="1">
              <a:buNone/>
              <a:defRPr/>
            </a:pPr>
            <a:r>
              <a:rPr lang="en-GB" sz="2800" b="1" i="1" dirty="0">
                <a:effectLst>
                  <a:outerShdw blurRad="38100" dist="38100" dir="2700000" algn="tl">
                    <a:srgbClr val="000000">
                      <a:alpha val="43137"/>
                    </a:srgbClr>
                  </a:outerShdw>
                </a:effectLst>
              </a:rPr>
              <a:t>Citizenship of the European Union does not replace national citizenship</a:t>
            </a:r>
            <a:r>
              <a:rPr lang="en-GB" sz="2800" b="1" dirty="0">
                <a:effectLst>
                  <a:outerShdw blurRad="38100" dist="38100" dir="2700000" algn="tl">
                    <a:srgbClr val="000000">
                      <a:alpha val="43137"/>
                    </a:srgbClr>
                  </a:outerShdw>
                </a:effectLst>
              </a:rPr>
              <a:t>: </a:t>
            </a:r>
            <a:r>
              <a:rPr lang="en-GB" sz="2800" dirty="0">
                <a:effectLst>
                  <a:outerShdw blurRad="38100" dist="38100" dir="2700000" algn="tl">
                    <a:srgbClr val="000000">
                      <a:alpha val="43137"/>
                    </a:srgbClr>
                  </a:outerShdw>
                </a:effectLst>
              </a:rPr>
              <a:t>it complements it. </a:t>
            </a:r>
            <a:r>
              <a:rPr lang="en-GB" sz="2800" dirty="0"/>
              <a:t>In other words, being an EU citizen gives you </a:t>
            </a:r>
            <a:r>
              <a:rPr lang="en-GB" sz="2800" dirty="0">
                <a:effectLst>
                  <a:outerShdw blurRad="38100" dist="38100" dir="2700000" algn="tl">
                    <a:srgbClr val="000000">
                      <a:alpha val="43137"/>
                    </a:srgbClr>
                  </a:outerShdw>
                </a:effectLst>
              </a:rPr>
              <a:t>additional rights and responsibilities</a:t>
            </a:r>
            <a:r>
              <a:rPr lang="en-GB" sz="2800" dirty="0"/>
              <a:t>. </a:t>
            </a:r>
            <a:endParaRPr lang="cs-CZ" sz="2800" dirty="0"/>
          </a:p>
          <a:p>
            <a:pPr marL="0" indent="0" eaLnBrk="1" hangingPunct="1">
              <a:buNone/>
              <a:defRPr/>
            </a:pPr>
            <a:r>
              <a:rPr lang="en-US" sz="2200" dirty="0">
                <a:solidFill>
                  <a:schemeClr val="tx1"/>
                </a:solidFill>
              </a:rPr>
              <a:t>Any person who holds the nationality of an EU country is automatically also an EU citizen</a:t>
            </a:r>
            <a:r>
              <a:rPr lang="en-US" sz="2200" dirty="0"/>
              <a:t>. </a:t>
            </a:r>
            <a:r>
              <a:rPr lang="en-US" sz="2200" b="1" dirty="0">
                <a:effectLst>
                  <a:outerShdw blurRad="38100" dist="38100" dir="2700000" algn="tl">
                    <a:srgbClr val="000000">
                      <a:alpha val="43137"/>
                    </a:srgbClr>
                  </a:outerShdw>
                </a:effectLst>
              </a:rPr>
              <a:t>EU citizenship is additional to and does not replace national citizenship</a:t>
            </a:r>
            <a:r>
              <a:rPr lang="en-US" sz="2200" dirty="0"/>
              <a:t>. It is for each EU country to lay down the conditions for the acquisition and loss of nationality of that country. </a:t>
            </a:r>
            <a:endParaRPr lang="cs-CZ" sz="2200" dirty="0"/>
          </a:p>
          <a:p>
            <a:pPr marL="0" indent="0" eaLnBrk="1" hangingPunct="1">
              <a:buNone/>
              <a:defRPr/>
            </a:pPr>
            <a:r>
              <a:rPr lang="en-US" sz="2200" b="1" dirty="0">
                <a:effectLst>
                  <a:outerShdw blurRad="38100" dist="38100" dir="2700000" algn="tl">
                    <a:srgbClr val="000000">
                      <a:alpha val="43137"/>
                    </a:srgbClr>
                  </a:outerShdw>
                </a:effectLst>
              </a:rPr>
              <a:t>Citizenship of the Union is conferred directly on every EU citizen by the Treaty on the Functioning of the EU</a:t>
            </a:r>
            <a:endParaRPr lang="cs-CZ" sz="2200" b="1" dirty="0">
              <a:effectLst>
                <a:outerShdw blurRad="38100" dist="38100" dir="2700000" algn="tl">
                  <a:srgbClr val="000000">
                    <a:alpha val="43137"/>
                  </a:srgbClr>
                </a:outerShdw>
              </a:effectLst>
            </a:endParaRPr>
          </a:p>
        </p:txBody>
      </p:sp>
    </p:spTree>
  </p:cSld>
  <p:clrMapOvr>
    <a:masterClrMapping/>
  </p:clrMapOvr>
  <p:transition spd="med">
    <p:circl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Nadpis 1">
            <a:extLst>
              <a:ext uri="{FF2B5EF4-FFF2-40B4-BE49-F238E27FC236}">
                <a16:creationId xmlns:a16="http://schemas.microsoft.com/office/drawing/2014/main" id="{ABFBC092-9350-4E60-9652-EC7B92FAD3CA}"/>
              </a:ext>
            </a:extLst>
          </p:cNvPr>
          <p:cNvSpPr>
            <a:spLocks noGrp="1"/>
          </p:cNvSpPr>
          <p:nvPr>
            <p:ph type="title"/>
          </p:nvPr>
        </p:nvSpPr>
        <p:spPr/>
        <p:txBody>
          <a:bodyPr/>
          <a:lstStyle/>
          <a:p>
            <a:r>
              <a:rPr lang="en-GB" altLang="cs-CZ" dirty="0">
                <a:effectLst>
                  <a:outerShdw blurRad="38100" dist="38100" dir="2700000" algn="tl">
                    <a:srgbClr val="000000">
                      <a:alpha val="43137"/>
                    </a:srgbClr>
                  </a:outerShdw>
                </a:effectLst>
              </a:rPr>
              <a:t>Being an EU citizen</a:t>
            </a:r>
            <a:endParaRPr lang="cs-CZ" altLang="cs-CZ" dirty="0">
              <a:effectLst>
                <a:outerShdw blurRad="38100" dist="38100" dir="2700000" algn="tl">
                  <a:srgbClr val="000000">
                    <a:alpha val="43137"/>
                  </a:srgbClr>
                </a:outerShdw>
              </a:effectLst>
            </a:endParaRPr>
          </a:p>
        </p:txBody>
      </p:sp>
      <p:sp>
        <p:nvSpPr>
          <p:cNvPr id="3" name="Zástupný symbol pro obsah 2">
            <a:extLst>
              <a:ext uri="{FF2B5EF4-FFF2-40B4-BE49-F238E27FC236}">
                <a16:creationId xmlns:a16="http://schemas.microsoft.com/office/drawing/2014/main" id="{8FE8CC1B-E231-45F5-B0B8-01EBC97E8FFC}"/>
              </a:ext>
            </a:extLst>
          </p:cNvPr>
          <p:cNvSpPr>
            <a:spLocks noGrp="1"/>
          </p:cNvSpPr>
          <p:nvPr>
            <p:ph idx="1"/>
          </p:nvPr>
        </p:nvSpPr>
        <p:spPr/>
        <p:txBody>
          <a:bodyPr/>
          <a:lstStyle/>
          <a:p>
            <a:pPr marL="0" indent="0">
              <a:buNone/>
              <a:defRPr/>
            </a:pPr>
            <a:r>
              <a:rPr lang="en-US" b="1" dirty="0">
                <a:effectLst>
                  <a:outerShdw blurRad="38100" dist="38100" dir="2700000" algn="tl">
                    <a:srgbClr val="000000">
                      <a:alpha val="43137"/>
                    </a:srgbClr>
                  </a:outerShdw>
                </a:effectLst>
                <a:highlight>
                  <a:srgbClr val="FFFFCC"/>
                </a:highlight>
              </a:rPr>
              <a:t>The Treaty on the Functioning of the European Union entails the right to:</a:t>
            </a:r>
          </a:p>
          <a:p>
            <a:pPr>
              <a:defRPr/>
            </a:pPr>
            <a:r>
              <a:rPr lang="en-US" b="1" dirty="0">
                <a:solidFill>
                  <a:schemeClr val="tx1"/>
                </a:solidFill>
                <a:effectLst>
                  <a:outerShdw blurRad="38100" dist="38100" dir="2700000" algn="tl">
                    <a:srgbClr val="000000">
                      <a:alpha val="43137"/>
                    </a:srgbClr>
                  </a:outerShdw>
                </a:effectLst>
              </a:rPr>
              <a:t>move and reside freely within the EU; </a:t>
            </a:r>
          </a:p>
          <a:p>
            <a:pPr>
              <a:defRPr/>
            </a:pPr>
            <a:r>
              <a:rPr lang="en-US" b="1" dirty="0">
                <a:solidFill>
                  <a:schemeClr val="tx1"/>
                </a:solidFill>
                <a:effectLst>
                  <a:outerShdw blurRad="38100" dist="38100" dir="2700000" algn="tl">
                    <a:srgbClr val="000000">
                      <a:alpha val="43137"/>
                    </a:srgbClr>
                  </a:outerShdw>
                </a:effectLst>
              </a:rPr>
              <a:t>vote for and stand as a candidate in European Parliament and municipal elections; </a:t>
            </a:r>
          </a:p>
          <a:p>
            <a:pPr>
              <a:defRPr/>
            </a:pPr>
            <a:r>
              <a:rPr lang="en-US" b="1" dirty="0">
                <a:solidFill>
                  <a:schemeClr val="tx1"/>
                </a:solidFill>
                <a:effectLst>
                  <a:outerShdw blurRad="38100" dist="38100" dir="2700000" algn="tl">
                    <a:srgbClr val="000000">
                      <a:alpha val="43137"/>
                    </a:srgbClr>
                  </a:outerShdw>
                </a:effectLst>
              </a:rPr>
              <a:t>be protected by the diplomatic and consular authorities of any other EU country; </a:t>
            </a:r>
          </a:p>
          <a:p>
            <a:pPr>
              <a:defRPr/>
            </a:pPr>
            <a:r>
              <a:rPr lang="en-US" b="1" dirty="0">
                <a:solidFill>
                  <a:schemeClr val="tx1"/>
                </a:solidFill>
                <a:effectLst>
                  <a:outerShdw blurRad="38100" dist="38100" dir="2700000" algn="tl">
                    <a:srgbClr val="000000">
                      <a:alpha val="43137"/>
                    </a:srgbClr>
                  </a:outerShdw>
                </a:effectLst>
              </a:rPr>
              <a:t>petition the European Parliament and complain to the European Ombudsman.</a:t>
            </a:r>
          </a:p>
          <a:p>
            <a:pPr marL="0" indent="0">
              <a:buNone/>
              <a:defRPr/>
            </a:pPr>
            <a:r>
              <a:rPr lang="en-US" b="1" dirty="0">
                <a:effectLst>
                  <a:outerShdw blurRad="38100" dist="38100" dir="2700000" algn="tl">
                    <a:srgbClr val="000000">
                      <a:alpha val="43137"/>
                    </a:srgbClr>
                  </a:outerShdw>
                </a:effectLst>
              </a:rPr>
              <a:t>These rights apply to all EU citizens</a:t>
            </a:r>
          </a:p>
          <a:p>
            <a:pPr marL="0" indent="0">
              <a:buNone/>
              <a:defRPr/>
            </a:pPr>
            <a:endParaRPr lang="cs-CZ" dirty="0"/>
          </a:p>
        </p:txBody>
      </p:sp>
    </p:spTree>
  </p:cSld>
  <p:clrMapOvr>
    <a:masterClrMapping/>
  </p:clrMapOvr>
  <p:transition spd="med">
    <p:circl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E82A8353-C53C-473B-8C75-71AB5207720E}"/>
              </a:ext>
            </a:extLst>
          </p:cNvPr>
          <p:cNvSpPr>
            <a:spLocks noGrp="1" noChangeArrowheads="1"/>
          </p:cNvSpPr>
          <p:nvPr>
            <p:ph type="title"/>
          </p:nvPr>
        </p:nvSpPr>
        <p:spPr/>
        <p:txBody>
          <a:bodyPr/>
          <a:lstStyle/>
          <a:p>
            <a:pPr eaLnBrk="1" hangingPunct="1"/>
            <a:endParaRPr lang="cs-CZ" altLang="cs-CZ" sz="2400"/>
          </a:p>
        </p:txBody>
      </p:sp>
      <p:sp>
        <p:nvSpPr>
          <p:cNvPr id="46083" name="Rectangle 3">
            <a:extLst>
              <a:ext uri="{FF2B5EF4-FFF2-40B4-BE49-F238E27FC236}">
                <a16:creationId xmlns:a16="http://schemas.microsoft.com/office/drawing/2014/main" id="{325CBAD4-0BA1-45F8-B194-9E1238931C59}"/>
              </a:ext>
            </a:extLst>
          </p:cNvPr>
          <p:cNvSpPr>
            <a:spLocks noGrp="1" noChangeArrowheads="1"/>
          </p:cNvSpPr>
          <p:nvPr>
            <p:ph type="body" idx="1"/>
          </p:nvPr>
        </p:nvSpPr>
        <p:spPr>
          <a:xfrm>
            <a:off x="335360" y="836712"/>
            <a:ext cx="11593288" cy="5472609"/>
          </a:xfrm>
        </p:spPr>
        <p:txBody>
          <a:bodyPr/>
          <a:lstStyle/>
          <a:p>
            <a:pPr eaLnBrk="1" hangingPunct="1">
              <a:lnSpc>
                <a:spcPct val="80000"/>
              </a:lnSpc>
              <a:buFont typeface="Wingdings" panose="05000000000000000000" pitchFamily="2" charset="2"/>
              <a:buNone/>
              <a:defRPr/>
            </a:pPr>
            <a:r>
              <a:rPr lang="cs-CZ" dirty="0"/>
              <a:t>	</a:t>
            </a:r>
            <a:r>
              <a:rPr lang="cs-CZ" sz="2800" b="1" dirty="0" err="1">
                <a:solidFill>
                  <a:schemeClr val="tx1"/>
                </a:solidFill>
                <a:effectLst>
                  <a:outerShdw blurRad="38100" dist="38100" dir="2700000" algn="tl">
                    <a:srgbClr val="000000">
                      <a:alpha val="43137"/>
                    </a:srgbClr>
                  </a:outerShdw>
                </a:effectLst>
              </a:rPr>
              <a:t>European</a:t>
            </a:r>
            <a:r>
              <a:rPr lang="cs-CZ" sz="2800" b="1" dirty="0">
                <a:solidFill>
                  <a:schemeClr val="tx1"/>
                </a:solidFill>
                <a:effectLst>
                  <a:outerShdw blurRad="38100" dist="38100" dir="2700000" algn="tl">
                    <a:srgbClr val="000000">
                      <a:alpha val="43137"/>
                    </a:srgbClr>
                  </a:outerShdw>
                </a:effectLst>
              </a:rPr>
              <a:t> Union </a:t>
            </a:r>
            <a:r>
              <a:rPr lang="cs-CZ" sz="2800" b="1" dirty="0" err="1">
                <a:solidFill>
                  <a:schemeClr val="tx1"/>
                </a:solidFill>
                <a:effectLst>
                  <a:outerShdw blurRad="38100" dist="38100" dir="2700000" algn="tl">
                    <a:srgbClr val="000000">
                      <a:alpha val="43137"/>
                    </a:srgbClr>
                  </a:outerShdw>
                </a:effectLst>
              </a:rPr>
              <a:t>is</a:t>
            </a:r>
            <a:r>
              <a:rPr lang="cs-CZ" sz="2800" b="1" dirty="0">
                <a:solidFill>
                  <a:schemeClr val="tx1"/>
                </a:solidFill>
                <a:effectLst>
                  <a:outerShdw blurRad="38100" dist="38100" dir="2700000" algn="tl">
                    <a:srgbClr val="000000">
                      <a:alpha val="43137"/>
                    </a:srgbClr>
                  </a:outerShdw>
                </a:effectLst>
              </a:rPr>
              <a:t> </a:t>
            </a:r>
            <a:r>
              <a:rPr lang="cs-CZ" sz="2800" b="1" dirty="0" err="1">
                <a:solidFill>
                  <a:schemeClr val="tx1"/>
                </a:solidFill>
                <a:effectLst>
                  <a:outerShdw blurRad="38100" dist="38100" dir="2700000" algn="tl">
                    <a:srgbClr val="000000">
                      <a:alpha val="43137"/>
                    </a:srgbClr>
                  </a:outerShdw>
                </a:effectLst>
              </a:rPr>
              <a:t>based</a:t>
            </a:r>
            <a:r>
              <a:rPr lang="cs-CZ" sz="2800" b="1" dirty="0">
                <a:solidFill>
                  <a:schemeClr val="tx1"/>
                </a:solidFill>
                <a:effectLst>
                  <a:outerShdw blurRad="38100" dist="38100" dir="2700000" algn="tl">
                    <a:srgbClr val="000000">
                      <a:alpha val="43137"/>
                    </a:srgbClr>
                  </a:outerShdw>
                </a:effectLst>
              </a:rPr>
              <a:t> on </a:t>
            </a:r>
            <a:r>
              <a:rPr lang="cs-CZ" sz="2800" b="1" dirty="0" err="1">
                <a:solidFill>
                  <a:schemeClr val="tx1"/>
                </a:solidFill>
                <a:effectLst>
                  <a:outerShdw blurRad="38100" dist="38100" dir="2700000" algn="tl">
                    <a:srgbClr val="000000">
                      <a:alpha val="43137"/>
                    </a:srgbClr>
                  </a:outerShdw>
                </a:effectLst>
              </a:rPr>
              <a:t>the</a:t>
            </a:r>
            <a:r>
              <a:rPr lang="cs-CZ" sz="2800" b="1" dirty="0">
                <a:solidFill>
                  <a:schemeClr val="tx1"/>
                </a:solidFill>
                <a:effectLst>
                  <a:outerShdw blurRad="38100" dist="38100" dir="2700000" algn="tl">
                    <a:srgbClr val="000000">
                      <a:alpha val="43137"/>
                    </a:srgbClr>
                  </a:outerShdw>
                </a:effectLst>
              </a:rPr>
              <a:t> rule </a:t>
            </a:r>
            <a:r>
              <a:rPr lang="cs-CZ" sz="2800" b="1" dirty="0" err="1">
                <a:solidFill>
                  <a:schemeClr val="tx1"/>
                </a:solidFill>
                <a:effectLst>
                  <a:outerShdw blurRad="38100" dist="38100" dir="2700000" algn="tl">
                    <a:srgbClr val="000000">
                      <a:alpha val="43137"/>
                    </a:srgbClr>
                  </a:outerShdw>
                </a:effectLst>
              </a:rPr>
              <a:t>of</a:t>
            </a:r>
            <a:r>
              <a:rPr lang="cs-CZ" sz="2800" b="1" dirty="0">
                <a:solidFill>
                  <a:schemeClr val="tx1"/>
                </a:solidFill>
                <a:effectLst>
                  <a:outerShdw blurRad="38100" dist="38100" dir="2700000" algn="tl">
                    <a:srgbClr val="000000">
                      <a:alpha val="43137"/>
                    </a:srgbClr>
                  </a:outerShdw>
                </a:effectLst>
              </a:rPr>
              <a:t> </a:t>
            </a:r>
            <a:r>
              <a:rPr lang="cs-CZ" sz="2800" b="1" dirty="0" err="1">
                <a:solidFill>
                  <a:schemeClr val="tx1"/>
                </a:solidFill>
                <a:effectLst>
                  <a:outerShdw blurRad="38100" dist="38100" dir="2700000" algn="tl">
                    <a:srgbClr val="000000">
                      <a:alpha val="43137"/>
                    </a:srgbClr>
                  </a:outerShdw>
                </a:effectLst>
              </a:rPr>
              <a:t>law</a:t>
            </a:r>
            <a:r>
              <a:rPr lang="cs-CZ" sz="2800" b="1" dirty="0">
                <a:solidFill>
                  <a:schemeClr val="tx1"/>
                </a:solidFill>
                <a:effectLst>
                  <a:outerShdw blurRad="38100" dist="38100" dir="2700000" algn="tl">
                    <a:srgbClr val="000000">
                      <a:alpha val="43137"/>
                    </a:srgbClr>
                  </a:outerShdw>
                </a:effectLst>
              </a:rPr>
              <a:t>.</a:t>
            </a:r>
            <a:r>
              <a:rPr lang="cs-CZ" sz="2800" dirty="0">
                <a:effectLst>
                  <a:outerShdw blurRad="38100" dist="38100" dir="2700000" algn="tl">
                    <a:srgbClr val="000000">
                      <a:alpha val="43137"/>
                    </a:srgbClr>
                  </a:outerShdw>
                </a:effectLst>
              </a:rPr>
              <a:t> </a:t>
            </a:r>
            <a:r>
              <a:rPr lang="cs-CZ" sz="2800" dirty="0" err="1">
                <a:effectLst>
                  <a:outerShdw blurRad="38100" dist="38100" dir="2700000" algn="tl">
                    <a:srgbClr val="000000">
                      <a:alpha val="43137"/>
                    </a:srgbClr>
                  </a:outerShdw>
                </a:effectLst>
              </a:rPr>
              <a:t>This</a:t>
            </a:r>
            <a:r>
              <a:rPr lang="cs-CZ" sz="2800" dirty="0">
                <a:effectLst>
                  <a:outerShdw blurRad="38100" dist="38100" dir="2700000" algn="tl">
                    <a:srgbClr val="000000">
                      <a:alpha val="43137"/>
                    </a:srgbClr>
                  </a:outerShdw>
                </a:effectLst>
              </a:rPr>
              <a:t> </a:t>
            </a:r>
            <a:r>
              <a:rPr lang="cs-CZ" sz="2800" dirty="0" err="1">
                <a:effectLst>
                  <a:outerShdw blurRad="38100" dist="38100" dir="2700000" algn="tl">
                    <a:srgbClr val="000000">
                      <a:alpha val="43137"/>
                    </a:srgbClr>
                  </a:outerShdw>
                </a:effectLst>
              </a:rPr>
              <a:t>means</a:t>
            </a:r>
            <a:r>
              <a:rPr lang="cs-CZ" sz="2800" dirty="0">
                <a:effectLst>
                  <a:outerShdw blurRad="38100" dist="38100" dir="2700000" algn="tl">
                    <a:srgbClr val="000000">
                      <a:alpha val="43137"/>
                    </a:srgbClr>
                  </a:outerShdw>
                </a:effectLst>
              </a:rPr>
              <a:t> </a:t>
            </a:r>
            <a:r>
              <a:rPr lang="cs-CZ" sz="2800" dirty="0" err="1">
                <a:effectLst>
                  <a:outerShdw blurRad="38100" dist="38100" dir="2700000" algn="tl">
                    <a:srgbClr val="000000">
                      <a:alpha val="43137"/>
                    </a:srgbClr>
                  </a:outerShdw>
                </a:effectLst>
              </a:rPr>
              <a:t>that</a:t>
            </a:r>
            <a:r>
              <a:rPr lang="cs-CZ" sz="2800" dirty="0">
                <a:effectLst>
                  <a:outerShdw blurRad="38100" dist="38100" dir="2700000" algn="tl">
                    <a:srgbClr val="000000">
                      <a:alpha val="43137"/>
                    </a:srgbClr>
                  </a:outerShdw>
                </a:effectLst>
              </a:rPr>
              <a:t> </a:t>
            </a:r>
            <a:r>
              <a:rPr lang="cs-CZ" sz="2800" b="1" dirty="0" err="1">
                <a:effectLst>
                  <a:outerShdw blurRad="38100" dist="38100" dir="2700000" algn="tl">
                    <a:srgbClr val="000000">
                      <a:alpha val="43137"/>
                    </a:srgbClr>
                  </a:outerShdw>
                </a:effectLst>
              </a:rPr>
              <a:t>everything</a:t>
            </a:r>
            <a:r>
              <a:rPr lang="cs-CZ" sz="2800" b="1" dirty="0">
                <a:effectLst>
                  <a:outerShdw blurRad="38100" dist="38100" dir="2700000" algn="tl">
                    <a:srgbClr val="000000">
                      <a:alpha val="43137"/>
                    </a:srgbClr>
                  </a:outerShdw>
                </a:effectLst>
              </a:rPr>
              <a:t> </a:t>
            </a:r>
            <a:r>
              <a:rPr lang="cs-CZ" sz="2800" b="1" dirty="0" err="1">
                <a:effectLst>
                  <a:outerShdw blurRad="38100" dist="38100" dir="2700000" algn="tl">
                    <a:srgbClr val="000000">
                      <a:alpha val="43137"/>
                    </a:srgbClr>
                  </a:outerShdw>
                </a:effectLst>
              </a:rPr>
              <a:t>that</a:t>
            </a:r>
            <a:r>
              <a:rPr lang="cs-CZ" sz="2800" b="1" dirty="0">
                <a:effectLst>
                  <a:outerShdw blurRad="38100" dist="38100" dir="2700000" algn="tl">
                    <a:srgbClr val="000000">
                      <a:alpha val="43137"/>
                    </a:srgbClr>
                  </a:outerShdw>
                </a:effectLst>
              </a:rPr>
              <a:t> </a:t>
            </a:r>
            <a:r>
              <a:rPr lang="cs-CZ" sz="2800" b="1" dirty="0" err="1">
                <a:effectLst>
                  <a:outerShdw blurRad="38100" dist="38100" dir="2700000" algn="tl">
                    <a:srgbClr val="000000">
                      <a:alpha val="43137"/>
                    </a:srgbClr>
                  </a:outerShdw>
                </a:effectLst>
              </a:rPr>
              <a:t>it</a:t>
            </a:r>
            <a:r>
              <a:rPr lang="cs-CZ" sz="2800" b="1" dirty="0">
                <a:effectLst>
                  <a:outerShdw blurRad="38100" dist="38100" dir="2700000" algn="tl">
                    <a:srgbClr val="000000">
                      <a:alpha val="43137"/>
                    </a:srgbClr>
                  </a:outerShdw>
                </a:effectLst>
              </a:rPr>
              <a:t> </a:t>
            </a:r>
            <a:r>
              <a:rPr lang="cs-CZ" sz="2800" b="1" dirty="0" err="1">
                <a:effectLst>
                  <a:outerShdw blurRad="38100" dist="38100" dir="2700000" algn="tl">
                    <a:srgbClr val="000000">
                      <a:alpha val="43137"/>
                    </a:srgbClr>
                  </a:outerShdw>
                </a:effectLst>
              </a:rPr>
              <a:t>does</a:t>
            </a:r>
            <a:r>
              <a:rPr lang="cs-CZ" sz="2800" b="1" dirty="0">
                <a:effectLst>
                  <a:outerShdw blurRad="38100" dist="38100" dir="2700000" algn="tl">
                    <a:srgbClr val="000000">
                      <a:alpha val="43137"/>
                    </a:srgbClr>
                  </a:outerShdw>
                </a:effectLst>
              </a:rPr>
              <a:t> </a:t>
            </a:r>
            <a:r>
              <a:rPr lang="cs-CZ" sz="2800" b="1" dirty="0" err="1">
                <a:effectLst>
                  <a:outerShdw blurRad="38100" dist="38100" dir="2700000" algn="tl">
                    <a:srgbClr val="000000">
                      <a:alpha val="43137"/>
                    </a:srgbClr>
                  </a:outerShdw>
                </a:effectLst>
              </a:rPr>
              <a:t>is</a:t>
            </a:r>
            <a:r>
              <a:rPr lang="cs-CZ" sz="2800" b="1" dirty="0">
                <a:effectLst>
                  <a:outerShdw blurRad="38100" dist="38100" dir="2700000" algn="tl">
                    <a:srgbClr val="000000">
                      <a:alpha val="43137"/>
                    </a:srgbClr>
                  </a:outerShdw>
                </a:effectLst>
              </a:rPr>
              <a:t> </a:t>
            </a:r>
            <a:r>
              <a:rPr lang="cs-CZ" sz="2800" b="1" dirty="0" err="1">
                <a:effectLst>
                  <a:outerShdw blurRad="38100" dist="38100" dir="2700000" algn="tl">
                    <a:srgbClr val="000000">
                      <a:alpha val="43137"/>
                    </a:srgbClr>
                  </a:outerShdw>
                </a:effectLst>
              </a:rPr>
              <a:t>derived</a:t>
            </a:r>
            <a:r>
              <a:rPr lang="cs-CZ" sz="2800" b="1" dirty="0">
                <a:effectLst>
                  <a:outerShdw blurRad="38100" dist="38100" dir="2700000" algn="tl">
                    <a:srgbClr val="000000">
                      <a:alpha val="43137"/>
                    </a:srgbClr>
                  </a:outerShdw>
                </a:effectLst>
              </a:rPr>
              <a:t> </a:t>
            </a:r>
            <a:r>
              <a:rPr lang="cs-CZ" sz="2800" b="1" dirty="0" err="1">
                <a:effectLst>
                  <a:outerShdw blurRad="38100" dist="38100" dir="2700000" algn="tl">
                    <a:srgbClr val="000000">
                      <a:alpha val="43137"/>
                    </a:srgbClr>
                  </a:outerShdw>
                </a:effectLst>
              </a:rPr>
              <a:t>from</a:t>
            </a:r>
            <a:r>
              <a:rPr lang="cs-CZ" sz="2800" b="1" dirty="0">
                <a:effectLst>
                  <a:outerShdw blurRad="38100" dist="38100" dir="2700000" algn="tl">
                    <a:srgbClr val="000000">
                      <a:alpha val="43137"/>
                    </a:srgbClr>
                  </a:outerShdw>
                </a:effectLst>
              </a:rPr>
              <a:t> </a:t>
            </a:r>
            <a:r>
              <a:rPr lang="cs-CZ" sz="2800" b="1" dirty="0" err="1">
                <a:effectLst>
                  <a:outerShdw blurRad="38100" dist="38100" dir="2700000" algn="tl">
                    <a:srgbClr val="000000">
                      <a:alpha val="43137"/>
                    </a:srgbClr>
                  </a:outerShdw>
                </a:effectLst>
              </a:rPr>
              <a:t>treaties</a:t>
            </a:r>
            <a:r>
              <a:rPr lang="cs-CZ" sz="2800" b="1" dirty="0">
                <a:effectLst>
                  <a:outerShdw blurRad="38100" dist="38100" dir="2700000" algn="tl">
                    <a:srgbClr val="000000">
                      <a:alpha val="43137"/>
                    </a:srgbClr>
                  </a:outerShdw>
                </a:effectLst>
              </a:rPr>
              <a:t>, </a:t>
            </a:r>
            <a:r>
              <a:rPr lang="cs-CZ" sz="2800" dirty="0" err="1">
                <a:effectLst>
                  <a:outerShdw blurRad="38100" dist="38100" dir="2700000" algn="tl">
                    <a:srgbClr val="000000">
                      <a:alpha val="43137"/>
                    </a:srgbClr>
                  </a:outerShdw>
                </a:effectLst>
              </a:rPr>
              <a:t>which</a:t>
            </a:r>
            <a:r>
              <a:rPr lang="cs-CZ" sz="2800" dirty="0">
                <a:effectLst>
                  <a:outerShdw blurRad="38100" dist="38100" dir="2700000" algn="tl">
                    <a:srgbClr val="000000">
                      <a:alpha val="43137"/>
                    </a:srgbClr>
                  </a:outerShdw>
                </a:effectLst>
              </a:rPr>
              <a:t> are </a:t>
            </a:r>
            <a:r>
              <a:rPr lang="cs-CZ" sz="2800" dirty="0" err="1">
                <a:effectLst>
                  <a:outerShdw blurRad="38100" dist="38100" dir="2700000" algn="tl">
                    <a:srgbClr val="000000">
                      <a:alpha val="43137"/>
                    </a:srgbClr>
                  </a:outerShdw>
                </a:effectLst>
              </a:rPr>
              <a:t>agreed</a:t>
            </a:r>
            <a:r>
              <a:rPr lang="cs-CZ" sz="2800" dirty="0">
                <a:effectLst>
                  <a:outerShdw blurRad="38100" dist="38100" dir="2700000" algn="tl">
                    <a:srgbClr val="000000">
                      <a:alpha val="43137"/>
                    </a:srgbClr>
                  </a:outerShdw>
                </a:effectLst>
              </a:rPr>
              <a:t> on </a:t>
            </a:r>
            <a:r>
              <a:rPr lang="cs-CZ" sz="2800" dirty="0" err="1">
                <a:effectLst>
                  <a:outerShdw blurRad="38100" dist="38100" dir="2700000" algn="tl">
                    <a:srgbClr val="000000">
                      <a:alpha val="43137"/>
                    </a:srgbClr>
                  </a:outerShdw>
                </a:effectLst>
              </a:rPr>
              <a:t>voluntarily</a:t>
            </a:r>
            <a:r>
              <a:rPr lang="cs-CZ" sz="2800" dirty="0">
                <a:effectLst>
                  <a:outerShdw blurRad="38100" dist="38100" dir="2700000" algn="tl">
                    <a:srgbClr val="000000">
                      <a:alpha val="43137"/>
                    </a:srgbClr>
                  </a:outerShdw>
                </a:effectLst>
              </a:rPr>
              <a:t> </a:t>
            </a:r>
            <a:r>
              <a:rPr lang="cs-CZ" sz="2800" dirty="0" err="1">
                <a:effectLst>
                  <a:outerShdw blurRad="38100" dist="38100" dir="2700000" algn="tl">
                    <a:srgbClr val="000000">
                      <a:alpha val="43137"/>
                    </a:srgbClr>
                  </a:outerShdw>
                </a:effectLst>
              </a:rPr>
              <a:t>and</a:t>
            </a:r>
            <a:r>
              <a:rPr lang="cs-CZ" sz="2800" dirty="0">
                <a:effectLst>
                  <a:outerShdw blurRad="38100" dist="38100" dir="2700000" algn="tl">
                    <a:srgbClr val="000000">
                      <a:alpha val="43137"/>
                    </a:srgbClr>
                  </a:outerShdw>
                </a:effectLst>
              </a:rPr>
              <a:t> </a:t>
            </a:r>
            <a:r>
              <a:rPr lang="cs-CZ" sz="2800" dirty="0" err="1">
                <a:effectLst>
                  <a:outerShdw blurRad="38100" dist="38100" dir="2700000" algn="tl">
                    <a:srgbClr val="000000">
                      <a:alpha val="43137"/>
                    </a:srgbClr>
                  </a:outerShdw>
                </a:effectLst>
              </a:rPr>
              <a:t>democratically</a:t>
            </a:r>
            <a:r>
              <a:rPr lang="cs-CZ" sz="2800" dirty="0">
                <a:effectLst>
                  <a:outerShdw blurRad="38100" dist="38100" dir="2700000" algn="tl">
                    <a:srgbClr val="000000">
                      <a:alpha val="43137"/>
                    </a:srgbClr>
                  </a:outerShdw>
                </a:effectLst>
              </a:rPr>
              <a:t> by </a:t>
            </a:r>
            <a:r>
              <a:rPr lang="cs-CZ" sz="2800" dirty="0" err="1">
                <a:effectLst>
                  <a:outerShdw blurRad="38100" dist="38100" dir="2700000" algn="tl">
                    <a:srgbClr val="000000">
                      <a:alpha val="43137"/>
                    </a:srgbClr>
                  </a:outerShdw>
                </a:effectLst>
              </a:rPr>
              <a:t>all</a:t>
            </a:r>
            <a:r>
              <a:rPr lang="cs-CZ" sz="2800" dirty="0">
                <a:effectLst>
                  <a:outerShdw blurRad="38100" dist="38100" dir="2700000" algn="tl">
                    <a:srgbClr val="000000">
                      <a:alpha val="43137"/>
                    </a:srgbClr>
                  </a:outerShdw>
                </a:effectLst>
              </a:rPr>
              <a:t> </a:t>
            </a:r>
            <a:r>
              <a:rPr lang="cs-CZ" sz="2800" dirty="0" err="1">
                <a:effectLst>
                  <a:outerShdw blurRad="38100" dist="38100" dir="2700000" algn="tl">
                    <a:srgbClr val="000000">
                      <a:alpha val="43137"/>
                    </a:srgbClr>
                  </a:outerShdw>
                </a:effectLst>
              </a:rPr>
              <a:t>Member</a:t>
            </a:r>
            <a:r>
              <a:rPr lang="cs-CZ" sz="2800" dirty="0">
                <a:effectLst>
                  <a:outerShdw blurRad="38100" dist="38100" dir="2700000" algn="tl">
                    <a:srgbClr val="000000">
                      <a:alpha val="43137"/>
                    </a:srgbClr>
                  </a:outerShdw>
                </a:effectLst>
              </a:rPr>
              <a:t> </a:t>
            </a:r>
            <a:r>
              <a:rPr lang="cs-CZ" sz="2800" dirty="0" err="1">
                <a:effectLst>
                  <a:outerShdw blurRad="38100" dist="38100" dir="2700000" algn="tl">
                    <a:srgbClr val="000000">
                      <a:alpha val="43137"/>
                    </a:srgbClr>
                  </a:outerShdw>
                </a:effectLst>
              </a:rPr>
              <a:t>States</a:t>
            </a:r>
            <a:r>
              <a:rPr lang="cs-CZ" sz="2800" dirty="0">
                <a:effectLst>
                  <a:outerShdw blurRad="38100" dist="38100" dir="2700000" algn="tl">
                    <a:srgbClr val="000000">
                      <a:alpha val="43137"/>
                    </a:srgbClr>
                  </a:outerShdw>
                </a:effectLst>
              </a:rPr>
              <a:t>. </a:t>
            </a:r>
          </a:p>
          <a:p>
            <a:pPr eaLnBrk="1" hangingPunct="1">
              <a:lnSpc>
                <a:spcPct val="80000"/>
              </a:lnSpc>
              <a:buFont typeface="Wingdings" panose="05000000000000000000" pitchFamily="2" charset="2"/>
              <a:buNone/>
              <a:defRPr/>
            </a:pPr>
            <a:r>
              <a:rPr lang="cs-CZ" sz="2800" dirty="0">
                <a:effectLst>
                  <a:outerShdw blurRad="38100" dist="38100" dir="2700000" algn="tl">
                    <a:srgbClr val="000000">
                      <a:alpha val="43137"/>
                    </a:srgbClr>
                  </a:outerShdw>
                </a:effectLst>
              </a:rPr>
              <a:t>	</a:t>
            </a:r>
            <a:r>
              <a:rPr lang="en-GB" sz="2800" b="1" dirty="0">
                <a:solidFill>
                  <a:schemeClr val="tx1"/>
                </a:solidFill>
                <a:effectLst>
                  <a:outerShdw blurRad="38100" dist="38100" dir="2700000" algn="tl">
                    <a:srgbClr val="000000">
                      <a:alpha val="43137"/>
                    </a:srgbClr>
                  </a:outerShdw>
                </a:effectLst>
              </a:rPr>
              <a:t>The Treaties are the basis for everything the EU does</a:t>
            </a:r>
            <a:r>
              <a:rPr lang="en-GB" sz="2800" dirty="0">
                <a:effectLst>
                  <a:outerShdw blurRad="38100" dist="38100" dir="2700000" algn="tl">
                    <a:srgbClr val="000000">
                      <a:alpha val="43137"/>
                    </a:srgbClr>
                  </a:outerShdw>
                </a:effectLst>
              </a:rPr>
              <a:t>. They have been amended each time new member states have joined. </a:t>
            </a:r>
            <a:endParaRPr lang="cs-CZ" sz="2800" dirty="0">
              <a:effectLst>
                <a:outerShdw blurRad="38100" dist="38100" dir="2700000" algn="tl">
                  <a:srgbClr val="000000">
                    <a:alpha val="43137"/>
                  </a:srgbClr>
                </a:outerShdw>
              </a:effectLst>
            </a:endParaRPr>
          </a:p>
          <a:p>
            <a:pPr eaLnBrk="1" hangingPunct="1">
              <a:lnSpc>
                <a:spcPct val="80000"/>
              </a:lnSpc>
              <a:buFont typeface="Wingdings" panose="05000000000000000000" pitchFamily="2" charset="2"/>
              <a:buNone/>
              <a:defRPr/>
            </a:pPr>
            <a:r>
              <a:rPr lang="cs-CZ" sz="2800" dirty="0">
                <a:effectLst>
                  <a:outerShdw blurRad="38100" dist="38100" dir="2700000" algn="tl">
                    <a:srgbClr val="000000">
                      <a:alpha val="43137"/>
                    </a:srgbClr>
                  </a:outerShdw>
                </a:effectLst>
              </a:rPr>
              <a:t>	</a:t>
            </a:r>
            <a:r>
              <a:rPr lang="en-GB" sz="2800" b="1" dirty="0">
                <a:effectLst>
                  <a:outerShdw blurRad="38100" dist="38100" dir="2700000" algn="tl">
                    <a:srgbClr val="000000">
                      <a:alpha val="43137"/>
                    </a:srgbClr>
                  </a:outerShdw>
                </a:effectLst>
              </a:rPr>
              <a:t>From time to time the Treaties have also been amended to reform the European Union’s institutions and to give it new areas of responsibility. </a:t>
            </a:r>
            <a:r>
              <a:rPr lang="en-GB" sz="2800" dirty="0">
                <a:effectLst>
                  <a:outerShdw blurRad="38100" dist="38100" dir="2700000" algn="tl">
                    <a:srgbClr val="000000">
                      <a:alpha val="43137"/>
                    </a:srgbClr>
                  </a:outerShdw>
                </a:effectLst>
              </a:rPr>
              <a:t>This is always done by a special conference of the EU’s national governments (an ‘intergovernmental conference’ or IGC)…</a:t>
            </a:r>
            <a:r>
              <a:rPr lang="cs-CZ" sz="2800" dirty="0">
                <a:effectLst>
                  <a:outerShdw blurRad="38100" dist="38100" dir="2700000" algn="tl">
                    <a:srgbClr val="000000">
                      <a:alpha val="43137"/>
                    </a:srgbClr>
                  </a:outerShdw>
                </a:effectLst>
              </a:rPr>
              <a:t>. </a:t>
            </a:r>
            <a:r>
              <a:rPr lang="cs-CZ" sz="2800" dirty="0" err="1">
                <a:effectLst>
                  <a:outerShdw blurRad="38100" dist="38100" dir="2700000" algn="tl">
                    <a:srgbClr val="000000">
                      <a:alpha val="43137"/>
                    </a:srgbClr>
                  </a:outerShdw>
                </a:effectLst>
              </a:rPr>
              <a:t>or</a:t>
            </a:r>
            <a:r>
              <a:rPr lang="cs-CZ" sz="2800" dirty="0">
                <a:effectLst>
                  <a:outerShdw blurRad="38100" dist="38100" dir="2700000" algn="tl">
                    <a:srgbClr val="000000">
                      <a:alpha val="43137"/>
                    </a:srgbClr>
                  </a:outerShdw>
                </a:effectLst>
              </a:rPr>
              <a:t> </a:t>
            </a:r>
            <a:r>
              <a:rPr lang="cs-CZ" sz="2800" dirty="0" err="1">
                <a:effectLst>
                  <a:outerShdw blurRad="38100" dist="38100" dir="2700000" algn="tl">
                    <a:srgbClr val="000000">
                      <a:alpha val="43137"/>
                    </a:srgbClr>
                  </a:outerShdw>
                </a:effectLst>
              </a:rPr>
              <a:t>the</a:t>
            </a:r>
            <a:r>
              <a:rPr lang="cs-CZ" sz="2800" dirty="0">
                <a:effectLst>
                  <a:outerShdw blurRad="38100" dist="38100" dir="2700000" algn="tl">
                    <a:srgbClr val="000000">
                      <a:alpha val="43137"/>
                    </a:srgbClr>
                  </a:outerShdw>
                </a:effectLst>
              </a:rPr>
              <a:t> </a:t>
            </a:r>
            <a:r>
              <a:rPr lang="cs-CZ" sz="2800" dirty="0" err="1">
                <a:effectLst>
                  <a:outerShdw blurRad="38100" dist="38100" dir="2700000" algn="tl">
                    <a:srgbClr val="000000">
                      <a:alpha val="43137"/>
                    </a:srgbClr>
                  </a:outerShdw>
                </a:effectLst>
              </a:rPr>
              <a:t>convent</a:t>
            </a:r>
            <a:endParaRPr lang="cs-CZ" sz="2800" dirty="0">
              <a:effectLst>
                <a:outerShdw blurRad="38100" dist="38100" dir="2700000" algn="tl">
                  <a:srgbClr val="000000">
                    <a:alpha val="43137"/>
                  </a:srgbClr>
                </a:outerShdw>
              </a:effectLst>
            </a:endParaRPr>
          </a:p>
          <a:p>
            <a:pPr eaLnBrk="1" hangingPunct="1">
              <a:lnSpc>
                <a:spcPct val="80000"/>
              </a:lnSpc>
              <a:buFont typeface="Wingdings" panose="05000000000000000000" pitchFamily="2" charset="2"/>
              <a:buNone/>
              <a:defRPr/>
            </a:pPr>
            <a:r>
              <a:rPr lang="cs-CZ" dirty="0"/>
              <a:t>	</a:t>
            </a:r>
          </a:p>
        </p:txBody>
      </p:sp>
    </p:spTree>
  </p:cSld>
  <p:clrMapOvr>
    <a:masterClrMapping/>
  </p:clrMapOvr>
  <p:transition spd="med">
    <p:circl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Nadpis 1">
            <a:extLst>
              <a:ext uri="{FF2B5EF4-FFF2-40B4-BE49-F238E27FC236}">
                <a16:creationId xmlns:a16="http://schemas.microsoft.com/office/drawing/2014/main" id="{DD176F3E-488F-4545-B460-9258142BE505}"/>
              </a:ext>
            </a:extLst>
          </p:cNvPr>
          <p:cNvSpPr>
            <a:spLocks noGrp="1"/>
          </p:cNvSpPr>
          <p:nvPr>
            <p:ph type="title"/>
          </p:nvPr>
        </p:nvSpPr>
        <p:spPr/>
        <p:txBody>
          <a:bodyPr/>
          <a:lstStyle/>
          <a:p>
            <a:r>
              <a:rPr lang="en-GB" altLang="cs-CZ" dirty="0">
                <a:effectLst>
                  <a:outerShdw blurRad="38100" dist="38100" dir="2700000" algn="tl">
                    <a:srgbClr val="000000">
                      <a:alpha val="43137"/>
                    </a:srgbClr>
                  </a:outerShdw>
                </a:effectLst>
              </a:rPr>
              <a:t>Being an EU citizen</a:t>
            </a:r>
            <a:endParaRPr lang="cs-CZ" altLang="cs-CZ" dirty="0">
              <a:effectLst>
                <a:outerShdw blurRad="38100" dist="38100" dir="2700000" algn="tl">
                  <a:srgbClr val="000000">
                    <a:alpha val="43137"/>
                  </a:srgbClr>
                </a:outerShdw>
              </a:effectLst>
            </a:endParaRPr>
          </a:p>
        </p:txBody>
      </p:sp>
      <p:sp>
        <p:nvSpPr>
          <p:cNvPr id="3" name="Zástupný symbol pro obsah 2">
            <a:extLst>
              <a:ext uri="{FF2B5EF4-FFF2-40B4-BE49-F238E27FC236}">
                <a16:creationId xmlns:a16="http://schemas.microsoft.com/office/drawing/2014/main" id="{01CF9185-BFA5-45AA-AED9-0E8C6B72DA1A}"/>
              </a:ext>
            </a:extLst>
          </p:cNvPr>
          <p:cNvSpPr>
            <a:spLocks noGrp="1"/>
          </p:cNvSpPr>
          <p:nvPr>
            <p:ph idx="1"/>
          </p:nvPr>
        </p:nvSpPr>
        <p:spPr/>
        <p:txBody>
          <a:bodyPr/>
          <a:lstStyle/>
          <a:p>
            <a:pPr marL="0" indent="0">
              <a:buNone/>
              <a:defRPr/>
            </a:pPr>
            <a:r>
              <a:rPr lang="en-US" sz="2200" b="1" dirty="0">
                <a:effectLst>
                  <a:outerShdw blurRad="38100" dist="38100" dir="2700000" algn="tl">
                    <a:srgbClr val="000000">
                      <a:alpha val="43137"/>
                    </a:srgbClr>
                  </a:outerShdw>
                </a:effectLst>
              </a:rPr>
              <a:t>EU citizens are entitled to </a:t>
            </a:r>
            <a:r>
              <a:rPr lang="en-US" sz="2200" b="1" dirty="0">
                <a:solidFill>
                  <a:schemeClr val="tx1"/>
                </a:solidFill>
                <a:effectLst>
                  <a:outerShdw blurRad="38100" dist="38100" dir="2700000" algn="tl">
                    <a:srgbClr val="000000">
                      <a:alpha val="43137"/>
                    </a:srgbClr>
                  </a:outerShdw>
                </a:effectLst>
                <a:highlight>
                  <a:srgbClr val="FFFFCC"/>
                </a:highlight>
              </a:rPr>
              <a:t>other rights </a:t>
            </a:r>
            <a:r>
              <a:rPr lang="en-US" sz="2200" b="1" dirty="0">
                <a:effectLst>
                  <a:outerShdw blurRad="38100" dist="38100" dir="2700000" algn="tl">
                    <a:srgbClr val="000000">
                      <a:alpha val="43137"/>
                    </a:srgbClr>
                  </a:outerShdw>
                </a:effectLst>
              </a:rPr>
              <a:t>including:</a:t>
            </a:r>
          </a:p>
          <a:p>
            <a:pPr>
              <a:defRPr/>
            </a:pPr>
            <a:r>
              <a:rPr lang="en-US" sz="2200" dirty="0">
                <a:solidFill>
                  <a:schemeClr val="tx1"/>
                </a:solidFill>
                <a:effectLst>
                  <a:outerShdw blurRad="38100" dist="38100" dir="2700000" algn="tl">
                    <a:srgbClr val="000000">
                      <a:alpha val="43137"/>
                    </a:srgbClr>
                  </a:outerShdw>
                </a:effectLst>
              </a:rPr>
              <a:t>the right to contact and receive a response from any EU institution in one of the EU's official languages; </a:t>
            </a:r>
          </a:p>
          <a:p>
            <a:pPr>
              <a:defRPr/>
            </a:pPr>
            <a:r>
              <a:rPr lang="en-US" sz="2200" dirty="0">
                <a:solidFill>
                  <a:schemeClr val="tx1"/>
                </a:solidFill>
                <a:effectLst>
                  <a:outerShdw blurRad="38100" dist="38100" dir="2700000" algn="tl">
                    <a:srgbClr val="000000">
                      <a:alpha val="43137"/>
                    </a:srgbClr>
                  </a:outerShdw>
                </a:effectLst>
              </a:rPr>
              <a:t>the right to access European Parliament, European Commission  and Council documents under certain conditions; and </a:t>
            </a:r>
          </a:p>
          <a:p>
            <a:pPr>
              <a:defRPr/>
            </a:pPr>
            <a:r>
              <a:rPr lang="en-US" sz="2200" dirty="0">
                <a:solidFill>
                  <a:schemeClr val="tx1"/>
                </a:solidFill>
                <a:effectLst>
                  <a:outerShdw blurRad="38100" dist="38100" dir="2700000" algn="tl">
                    <a:srgbClr val="000000">
                      <a:alpha val="43137"/>
                    </a:srgbClr>
                  </a:outerShdw>
                </a:effectLst>
              </a:rPr>
              <a:t>the right of equal access to the EU Civil Service.</a:t>
            </a:r>
          </a:p>
          <a:p>
            <a:pPr marL="0" indent="0">
              <a:buNone/>
              <a:defRPr/>
            </a:pPr>
            <a:r>
              <a:rPr lang="en-US" sz="2200" b="1" dirty="0"/>
              <a:t>The Treaty also prohibits discrimination on the basis of nationality</a:t>
            </a:r>
          </a:p>
          <a:p>
            <a:pPr marL="0" indent="0">
              <a:buNone/>
              <a:defRPr/>
            </a:pPr>
            <a:r>
              <a:rPr lang="en-GB" sz="2000" dirty="0">
                <a:solidFill>
                  <a:schemeClr val="tx1"/>
                </a:solidFill>
                <a:effectLst>
                  <a:outerShdw blurRad="38100" dist="38100" dir="2700000" algn="tl">
                    <a:srgbClr val="000000">
                      <a:alpha val="43137"/>
                    </a:srgbClr>
                  </a:outerShdw>
                </a:effectLst>
              </a:rPr>
              <a:t>Citizenship brings responsibilities too: </a:t>
            </a:r>
            <a:r>
              <a:rPr lang="en-GB" sz="2000" dirty="0">
                <a:effectLst>
                  <a:outerShdw blurRad="38100" dist="38100" dir="2700000" algn="tl">
                    <a:srgbClr val="000000">
                      <a:alpha val="43137"/>
                    </a:srgbClr>
                  </a:outerShdw>
                </a:effectLst>
              </a:rPr>
              <a:t>if EU citizens want to live in another EU country, they must have health insurance and show that they either have a job or enough resources not to become a burden on their new country’s social security system.</a:t>
            </a:r>
            <a:r>
              <a:rPr lang="cs-CZ" sz="2000" dirty="0">
                <a:effectLst>
                  <a:outerShdw blurRad="38100" dist="38100" dir="2700000" algn="tl">
                    <a:srgbClr val="000000">
                      <a:alpha val="43137"/>
                    </a:srgbClr>
                  </a:outerShdw>
                </a:effectLst>
              </a:rPr>
              <a:t> </a:t>
            </a:r>
          </a:p>
          <a:p>
            <a:pPr marL="0" indent="0">
              <a:buNone/>
              <a:defRPr/>
            </a:pPr>
            <a:endParaRPr lang="cs-CZ" dirty="0"/>
          </a:p>
        </p:txBody>
      </p:sp>
    </p:spTree>
  </p:cSld>
  <p:clrMapOvr>
    <a:masterClrMapping/>
  </p:clrMapOvr>
  <p:transition spd="med">
    <p:circl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5BEFE376-EDF9-466D-97D7-4C757F7321A6}"/>
              </a:ext>
            </a:extLst>
          </p:cNvPr>
          <p:cNvSpPr>
            <a:spLocks noGrp="1" noChangeArrowheads="1"/>
          </p:cNvSpPr>
          <p:nvPr>
            <p:ph type="title"/>
          </p:nvPr>
        </p:nvSpPr>
        <p:spPr/>
        <p:txBody>
          <a:bodyPr/>
          <a:lstStyle/>
          <a:p>
            <a:pPr eaLnBrk="1" hangingPunct="1"/>
            <a:r>
              <a:rPr lang="cs-CZ" altLang="cs-CZ" dirty="0" err="1">
                <a:effectLst>
                  <a:outerShdw blurRad="38100" dist="38100" dir="2700000" algn="tl">
                    <a:srgbClr val="000000">
                      <a:alpha val="43137"/>
                    </a:srgbClr>
                  </a:outerShdw>
                </a:effectLst>
              </a:rPr>
              <a:t>European</a:t>
            </a:r>
            <a:r>
              <a:rPr lang="cs-CZ" altLang="cs-CZ" dirty="0">
                <a:effectLst>
                  <a:outerShdw blurRad="38100" dist="38100" dir="2700000" algn="tl">
                    <a:srgbClr val="000000">
                      <a:alpha val="43137"/>
                    </a:srgbClr>
                  </a:outerShdw>
                </a:effectLst>
              </a:rPr>
              <a:t> </a:t>
            </a:r>
            <a:r>
              <a:rPr lang="cs-CZ" altLang="cs-CZ" dirty="0" err="1">
                <a:effectLst>
                  <a:outerShdw blurRad="38100" dist="38100" dir="2700000" algn="tl">
                    <a:srgbClr val="000000">
                      <a:alpha val="43137"/>
                    </a:srgbClr>
                  </a:outerShdw>
                </a:effectLst>
              </a:rPr>
              <a:t>Citizens</a:t>
            </a:r>
            <a:r>
              <a:rPr lang="cs-CZ" altLang="cs-CZ" dirty="0">
                <a:effectLst>
                  <a:outerShdw blurRad="38100" dist="38100" dir="2700000" algn="tl">
                    <a:srgbClr val="000000">
                      <a:alpha val="43137"/>
                    </a:srgbClr>
                  </a:outerShdw>
                </a:effectLst>
              </a:rPr>
              <a:t>’ </a:t>
            </a:r>
            <a:r>
              <a:rPr lang="cs-CZ" altLang="cs-CZ" dirty="0" err="1">
                <a:effectLst>
                  <a:outerShdw blurRad="38100" dist="38100" dir="2700000" algn="tl">
                    <a:srgbClr val="000000">
                      <a:alpha val="43137"/>
                    </a:srgbClr>
                  </a:outerShdw>
                </a:effectLst>
              </a:rPr>
              <a:t>Initiative</a:t>
            </a:r>
            <a:r>
              <a:rPr lang="cs-CZ" altLang="cs-CZ" dirty="0">
                <a:effectLst>
                  <a:outerShdw blurRad="38100" dist="38100" dir="2700000" algn="tl">
                    <a:srgbClr val="000000">
                      <a:alpha val="43137"/>
                    </a:srgbClr>
                  </a:outerShdw>
                </a:effectLst>
              </a:rPr>
              <a:t> (ECI)</a:t>
            </a:r>
          </a:p>
        </p:txBody>
      </p:sp>
      <p:sp>
        <p:nvSpPr>
          <p:cNvPr id="89091" name="Rectangle 3">
            <a:extLst>
              <a:ext uri="{FF2B5EF4-FFF2-40B4-BE49-F238E27FC236}">
                <a16:creationId xmlns:a16="http://schemas.microsoft.com/office/drawing/2014/main" id="{B076F2A0-0C73-4440-8004-6198B53F53B5}"/>
              </a:ext>
            </a:extLst>
          </p:cNvPr>
          <p:cNvSpPr>
            <a:spLocks noGrp="1" noChangeArrowheads="1"/>
          </p:cNvSpPr>
          <p:nvPr>
            <p:ph type="body" idx="1"/>
          </p:nvPr>
        </p:nvSpPr>
        <p:spPr/>
        <p:txBody>
          <a:bodyPr/>
          <a:lstStyle/>
          <a:p>
            <a:pPr marL="0" indent="0" eaLnBrk="1" hangingPunct="1">
              <a:buNone/>
              <a:defRPr/>
            </a:pPr>
            <a:r>
              <a:rPr lang="en-US" sz="2200" dirty="0">
                <a:solidFill>
                  <a:schemeClr val="tx1"/>
                </a:solidFill>
              </a:rPr>
              <a:t>The Lisbon Treaty introduced a new form of public participation for European citizens</a:t>
            </a:r>
            <a:r>
              <a:rPr lang="en-US" sz="2200" dirty="0"/>
              <a:t>, </a:t>
            </a:r>
            <a:r>
              <a:rPr lang="en-US" sz="2200" b="1" dirty="0">
                <a:effectLst>
                  <a:outerShdw blurRad="38100" dist="38100" dir="2700000" algn="tl">
                    <a:srgbClr val="000000">
                      <a:alpha val="43137"/>
                    </a:srgbClr>
                  </a:outerShdw>
                </a:effectLst>
              </a:rPr>
              <a:t>the Citizens' Initiative</a:t>
            </a:r>
            <a:r>
              <a:rPr lang="en-US" sz="2200" dirty="0"/>
              <a:t>. </a:t>
            </a:r>
            <a:r>
              <a:rPr lang="en-US" sz="2200" b="1" dirty="0"/>
              <a:t>This allows one million citizens who are nationals of a significant number of EU countries to call directly on the European Commission to bring forward an initiative of interest  to them within the framework of its powers.</a:t>
            </a:r>
            <a:endParaRPr lang="cs-CZ" sz="2200" b="1" dirty="0"/>
          </a:p>
          <a:p>
            <a:pPr marL="0" indent="0" eaLnBrk="1" hangingPunct="1">
              <a:buNone/>
              <a:defRPr/>
            </a:pPr>
            <a:r>
              <a:rPr lang="cs-CZ" sz="2200" dirty="0">
                <a:solidFill>
                  <a:schemeClr val="tx1"/>
                </a:solidFill>
                <a:effectLst>
                  <a:outerShdw blurRad="38100" dist="38100" dir="2700000" algn="tl">
                    <a:srgbClr val="000000">
                      <a:alpha val="43137"/>
                    </a:srgbClr>
                  </a:outerShdw>
                </a:effectLst>
              </a:rPr>
              <a:t>…“</a:t>
            </a:r>
            <a:r>
              <a:rPr lang="en-US" sz="2200" dirty="0">
                <a:solidFill>
                  <a:schemeClr val="tx1"/>
                </a:solidFill>
                <a:effectLst>
                  <a:outerShdw blurRad="38100" dist="38100" dir="2700000" algn="tl">
                    <a:srgbClr val="000000">
                      <a:alpha val="43137"/>
                    </a:srgbClr>
                  </a:outerShdw>
                </a:effectLst>
              </a:rPr>
              <a:t>The ECI will allow 1 million citizens from at least one quarter of the EU Member States to invite the European Commission to bring forward proposals for legal acts in areas where the Commission has the power to do so. The </a:t>
            </a:r>
            <a:r>
              <a:rPr lang="en-US" sz="2200" dirty="0" err="1">
                <a:solidFill>
                  <a:schemeClr val="tx1"/>
                </a:solidFill>
                <a:effectLst>
                  <a:outerShdw blurRad="38100" dist="38100" dir="2700000" algn="tl">
                    <a:srgbClr val="000000">
                      <a:alpha val="43137"/>
                    </a:srgbClr>
                  </a:outerShdw>
                </a:effectLst>
              </a:rPr>
              <a:t>organisers</a:t>
            </a:r>
            <a:r>
              <a:rPr lang="en-US" sz="2200" dirty="0">
                <a:solidFill>
                  <a:schemeClr val="tx1"/>
                </a:solidFill>
                <a:effectLst>
                  <a:outerShdw blurRad="38100" dist="38100" dir="2700000" algn="tl">
                    <a:srgbClr val="000000">
                      <a:alpha val="43137"/>
                    </a:srgbClr>
                  </a:outerShdw>
                </a:effectLst>
              </a:rPr>
              <a:t> of a citizens' initiative, a citizens' committee composed of at least 7 EU citizens who are resident in at least 7 different Member States, will have 1 year to collect the necessary statements of support. The number of statements of support has to be certified by the competent authorities in the Member States. The Commission will then have 3 months to examine the initiative and decide how to act on it</a:t>
            </a:r>
            <a:r>
              <a:rPr lang="cs-CZ" sz="2200" dirty="0">
                <a:solidFill>
                  <a:schemeClr val="tx1"/>
                </a:solidFill>
                <a:effectLst>
                  <a:outerShdw blurRad="38100" dist="38100" dir="2700000" algn="tl">
                    <a:srgbClr val="000000">
                      <a:alpha val="43137"/>
                    </a:srgbClr>
                  </a:outerShdw>
                </a:effectLst>
              </a:rPr>
              <a:t>..</a:t>
            </a:r>
            <a:r>
              <a:rPr lang="en-US" sz="2200" dirty="0">
                <a:solidFill>
                  <a:schemeClr val="tx1"/>
                </a:solidFill>
                <a:effectLst>
                  <a:outerShdw blurRad="38100" dist="38100" dir="2700000" algn="tl">
                    <a:srgbClr val="000000">
                      <a:alpha val="43137"/>
                    </a:srgbClr>
                  </a:outerShdw>
                </a:effectLst>
              </a:rPr>
              <a:t>.</a:t>
            </a:r>
            <a:r>
              <a:rPr lang="cs-CZ" sz="2200" dirty="0">
                <a:solidFill>
                  <a:schemeClr val="tx1"/>
                </a:solidFill>
                <a:effectLst>
                  <a:outerShdw blurRad="38100" dist="38100" dir="2700000" algn="tl">
                    <a:srgbClr val="000000">
                      <a:alpha val="43137"/>
                    </a:srgbClr>
                  </a:outerShdw>
                </a:effectLst>
              </a:rPr>
              <a:t>“</a:t>
            </a:r>
          </a:p>
        </p:txBody>
      </p:sp>
    </p:spTree>
  </p:cSld>
  <p:clrMapOvr>
    <a:masterClrMapping/>
  </p:clrMapOvr>
  <p:transition spd="med">
    <p:circl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763F429-3333-415E-80CC-F47CC5F340EB}"/>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EF6DF60A-BBF5-4503-8D3E-18D06837F4AB}"/>
              </a:ext>
            </a:extLst>
          </p:cNvPr>
          <p:cNvSpPr>
            <a:spLocks noGrp="1"/>
          </p:cNvSpPr>
          <p:nvPr>
            <p:ph idx="1"/>
          </p:nvPr>
        </p:nvSpPr>
        <p:spPr/>
        <p:txBody>
          <a:bodyPr/>
          <a:lstStyle/>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lgn="ctr">
              <a:buNone/>
            </a:pPr>
            <a:r>
              <a:rPr lang="cs-CZ" sz="3200" b="1" dirty="0"/>
              <a:t>THANK YOU FOR YOUR ATTENTION</a:t>
            </a:r>
          </a:p>
        </p:txBody>
      </p:sp>
    </p:spTree>
    <p:extLst>
      <p:ext uri="{BB962C8B-B14F-4D97-AF65-F5344CB8AC3E}">
        <p14:creationId xmlns:p14="http://schemas.microsoft.com/office/powerpoint/2010/main" val="3667880596"/>
      </p:ext>
    </p:extLst>
  </p:cSld>
  <p:clrMapOvr>
    <a:masterClrMapping/>
  </p:clrMapOvr>
  <p:transition spd="med">
    <p:circl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13031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7E9AE2F7-63B2-4015-8EEB-1476A3831A7E}"/>
              </a:ext>
            </a:extLst>
          </p:cNvPr>
          <p:cNvSpPr>
            <a:spLocks noGrp="1" noChangeArrowheads="1"/>
          </p:cNvSpPr>
          <p:nvPr>
            <p:ph type="title"/>
          </p:nvPr>
        </p:nvSpPr>
        <p:spPr/>
        <p:txBody>
          <a:bodyPr/>
          <a:lstStyle/>
          <a:p>
            <a:pPr eaLnBrk="1" hangingPunct="1"/>
            <a:r>
              <a:rPr lang="cs-CZ" altLang="cs-CZ" dirty="0">
                <a:effectLst>
                  <a:outerShdw blurRad="38100" dist="38100" dir="2700000" algn="tl">
                    <a:srgbClr val="000000">
                      <a:alpha val="43137"/>
                    </a:srgbClr>
                  </a:outerShdw>
                </a:effectLst>
              </a:rPr>
              <a:t>Paris </a:t>
            </a:r>
            <a:r>
              <a:rPr lang="cs-CZ" altLang="cs-CZ" dirty="0" err="1">
                <a:effectLst>
                  <a:outerShdw blurRad="38100" dist="38100" dir="2700000" algn="tl">
                    <a:srgbClr val="000000">
                      <a:alpha val="43137"/>
                    </a:srgbClr>
                  </a:outerShdw>
                </a:effectLst>
              </a:rPr>
              <a:t>Treaty</a:t>
            </a:r>
            <a:r>
              <a:rPr lang="cs-CZ" altLang="cs-CZ" dirty="0">
                <a:effectLst>
                  <a:outerShdw blurRad="38100" dist="38100" dir="2700000" algn="tl">
                    <a:srgbClr val="000000">
                      <a:alpha val="43137"/>
                    </a:srgbClr>
                  </a:outerShdw>
                </a:effectLst>
              </a:rPr>
              <a:t> - ECSC</a:t>
            </a:r>
          </a:p>
        </p:txBody>
      </p:sp>
      <p:sp>
        <p:nvSpPr>
          <p:cNvPr id="5123" name="Rectangle 3">
            <a:extLst>
              <a:ext uri="{FF2B5EF4-FFF2-40B4-BE49-F238E27FC236}">
                <a16:creationId xmlns:a16="http://schemas.microsoft.com/office/drawing/2014/main" id="{5606F7E0-FAFA-48D4-8279-A524D07461D8}"/>
              </a:ext>
            </a:extLst>
          </p:cNvPr>
          <p:cNvSpPr>
            <a:spLocks noGrp="1" noChangeArrowheads="1"/>
          </p:cNvSpPr>
          <p:nvPr>
            <p:ph type="body" idx="1"/>
          </p:nvPr>
        </p:nvSpPr>
        <p:spPr>
          <a:xfrm>
            <a:off x="400744" y="906058"/>
            <a:ext cx="11557748" cy="5403262"/>
          </a:xfrm>
        </p:spPr>
        <p:txBody>
          <a:bodyPr/>
          <a:lstStyle/>
          <a:p>
            <a:pPr algn="ctr" eaLnBrk="1" hangingPunct="1">
              <a:lnSpc>
                <a:spcPct val="90000"/>
              </a:lnSpc>
              <a:buFont typeface="Wingdings" panose="05000000000000000000" pitchFamily="2" charset="2"/>
              <a:buNone/>
              <a:defRPr/>
            </a:pPr>
            <a:r>
              <a:rPr lang="cs-CZ" sz="2800" dirty="0"/>
              <a:t>	</a:t>
            </a:r>
            <a:r>
              <a:rPr lang="cs-CZ" sz="2800" b="1" dirty="0" err="1">
                <a:highlight>
                  <a:srgbClr val="FFFF00"/>
                </a:highlight>
              </a:rPr>
              <a:t>The</a:t>
            </a:r>
            <a:r>
              <a:rPr lang="cs-CZ" sz="2800" b="1" dirty="0">
                <a:highlight>
                  <a:srgbClr val="FFFF00"/>
                </a:highlight>
              </a:rPr>
              <a:t> </a:t>
            </a:r>
            <a:r>
              <a:rPr lang="cs-CZ" sz="2800" b="1" dirty="0" err="1">
                <a:highlight>
                  <a:srgbClr val="FFFF00"/>
                </a:highlight>
              </a:rPr>
              <a:t>earlier</a:t>
            </a:r>
            <a:r>
              <a:rPr lang="cs-CZ" sz="2800" b="1" dirty="0">
                <a:highlight>
                  <a:srgbClr val="FFFF00"/>
                </a:highlight>
              </a:rPr>
              <a:t> </a:t>
            </a:r>
            <a:r>
              <a:rPr lang="cs-CZ" sz="2800" b="1" dirty="0" err="1">
                <a:highlight>
                  <a:srgbClr val="FFFF00"/>
                </a:highlight>
              </a:rPr>
              <a:t>Treaties</a:t>
            </a:r>
            <a:r>
              <a:rPr lang="cs-CZ" sz="2800" b="1" dirty="0">
                <a:highlight>
                  <a:srgbClr val="FFFF00"/>
                </a:highlight>
              </a:rPr>
              <a:t> are:</a:t>
            </a:r>
          </a:p>
          <a:p>
            <a:pPr marL="0" indent="0" eaLnBrk="1" hangingPunct="1">
              <a:lnSpc>
                <a:spcPct val="90000"/>
              </a:lnSpc>
              <a:buNone/>
              <a:defRPr/>
            </a:pPr>
            <a:r>
              <a:rPr lang="cs-CZ" b="1" dirty="0" err="1">
                <a:solidFill>
                  <a:schemeClr val="tx1"/>
                </a:solidFill>
                <a:effectLst>
                  <a:outerShdw blurRad="38100" dist="38100" dir="2700000" algn="tl">
                    <a:srgbClr val="000000">
                      <a:alpha val="43137"/>
                    </a:srgbClr>
                  </a:outerShdw>
                </a:effectLst>
              </a:rPr>
              <a:t>Treaty</a:t>
            </a:r>
            <a:r>
              <a:rPr lang="cs-CZ" b="1" dirty="0">
                <a:solidFill>
                  <a:schemeClr val="tx1"/>
                </a:solidFill>
                <a:effectLst>
                  <a:outerShdw blurRad="38100" dist="38100" dir="2700000" algn="tl">
                    <a:srgbClr val="000000">
                      <a:alpha val="43137"/>
                    </a:srgbClr>
                  </a:outerShdw>
                </a:effectLst>
              </a:rPr>
              <a:t> </a:t>
            </a:r>
            <a:r>
              <a:rPr lang="cs-CZ" b="1" dirty="0" err="1">
                <a:solidFill>
                  <a:schemeClr val="tx1"/>
                </a:solidFill>
                <a:effectLst>
                  <a:outerShdw blurRad="38100" dist="38100" dir="2700000" algn="tl">
                    <a:srgbClr val="000000">
                      <a:alpha val="43137"/>
                    </a:srgbClr>
                  </a:outerShdw>
                </a:effectLst>
              </a:rPr>
              <a:t>establishing</a:t>
            </a:r>
            <a:r>
              <a:rPr lang="cs-CZ" b="1" dirty="0">
                <a:solidFill>
                  <a:schemeClr val="tx1"/>
                </a:solidFill>
                <a:effectLst>
                  <a:outerShdw blurRad="38100" dist="38100" dir="2700000" algn="tl">
                    <a:srgbClr val="000000">
                      <a:alpha val="43137"/>
                    </a:srgbClr>
                  </a:outerShdw>
                </a:effectLst>
              </a:rPr>
              <a:t> </a:t>
            </a:r>
            <a:r>
              <a:rPr lang="cs-CZ" b="1" dirty="0" err="1">
                <a:solidFill>
                  <a:schemeClr val="tx1"/>
                </a:solidFill>
                <a:effectLst>
                  <a:outerShdw blurRad="38100" dist="38100" dir="2700000" algn="tl">
                    <a:srgbClr val="000000">
                      <a:alpha val="43137"/>
                    </a:srgbClr>
                  </a:outerShdw>
                </a:effectLst>
              </a:rPr>
              <a:t>the</a:t>
            </a:r>
            <a:r>
              <a:rPr lang="cs-CZ" b="1" dirty="0">
                <a:solidFill>
                  <a:schemeClr val="tx1"/>
                </a:solidFill>
                <a:effectLst>
                  <a:outerShdw blurRad="38100" dist="38100" dir="2700000" algn="tl">
                    <a:srgbClr val="000000">
                      <a:alpha val="43137"/>
                    </a:srgbClr>
                  </a:outerShdw>
                </a:effectLst>
              </a:rPr>
              <a:t> </a:t>
            </a:r>
            <a:r>
              <a:rPr lang="cs-CZ" b="1" dirty="0" err="1">
                <a:solidFill>
                  <a:schemeClr val="tx1"/>
                </a:solidFill>
                <a:effectLst>
                  <a:outerShdw blurRad="38100" dist="38100" dir="2700000" algn="tl">
                    <a:srgbClr val="000000">
                      <a:alpha val="43137"/>
                    </a:srgbClr>
                  </a:outerShdw>
                </a:effectLst>
              </a:rPr>
              <a:t>European</a:t>
            </a:r>
            <a:r>
              <a:rPr lang="cs-CZ" b="1" dirty="0">
                <a:solidFill>
                  <a:schemeClr val="tx1"/>
                </a:solidFill>
                <a:effectLst>
                  <a:outerShdw blurRad="38100" dist="38100" dir="2700000" algn="tl">
                    <a:srgbClr val="000000">
                      <a:alpha val="43137"/>
                    </a:srgbClr>
                  </a:outerShdw>
                </a:effectLst>
              </a:rPr>
              <a:t> </a:t>
            </a:r>
            <a:r>
              <a:rPr lang="cs-CZ" b="1" dirty="0" err="1">
                <a:solidFill>
                  <a:schemeClr val="tx1"/>
                </a:solidFill>
                <a:effectLst>
                  <a:outerShdw blurRad="38100" dist="38100" dir="2700000" algn="tl">
                    <a:srgbClr val="000000">
                      <a:alpha val="43137"/>
                    </a:srgbClr>
                  </a:outerShdw>
                </a:effectLst>
              </a:rPr>
              <a:t>Coal</a:t>
            </a:r>
            <a:r>
              <a:rPr lang="cs-CZ" b="1" dirty="0">
                <a:solidFill>
                  <a:schemeClr val="tx1"/>
                </a:solidFill>
                <a:effectLst>
                  <a:outerShdw blurRad="38100" dist="38100" dir="2700000" algn="tl">
                    <a:srgbClr val="000000">
                      <a:alpha val="43137"/>
                    </a:srgbClr>
                  </a:outerShdw>
                </a:effectLst>
              </a:rPr>
              <a:t> and Steel </a:t>
            </a:r>
            <a:r>
              <a:rPr lang="cs-CZ" b="1" dirty="0" err="1">
                <a:solidFill>
                  <a:schemeClr val="tx1"/>
                </a:solidFill>
                <a:effectLst>
                  <a:outerShdw blurRad="38100" dist="38100" dir="2700000" algn="tl">
                    <a:srgbClr val="000000">
                      <a:alpha val="43137"/>
                    </a:srgbClr>
                  </a:outerShdw>
                </a:effectLst>
              </a:rPr>
              <a:t>Community</a:t>
            </a:r>
            <a:r>
              <a:rPr lang="cs-CZ" b="1" dirty="0">
                <a:effectLst>
                  <a:outerShdw blurRad="38100" dist="38100" dir="2700000" algn="tl">
                    <a:srgbClr val="000000">
                      <a:alpha val="43137"/>
                    </a:srgbClr>
                  </a:outerShdw>
                </a:effectLst>
              </a:rPr>
              <a:t> </a:t>
            </a:r>
            <a:r>
              <a:rPr lang="cs-CZ" dirty="0" err="1">
                <a:effectLst>
                  <a:outerShdw blurRad="38100" dist="38100" dir="2700000" algn="tl">
                    <a:srgbClr val="000000">
                      <a:alpha val="43137"/>
                    </a:srgbClr>
                  </a:outerShdw>
                </a:effectLst>
              </a:rPr>
              <a:t>The</a:t>
            </a:r>
            <a:r>
              <a:rPr lang="cs-CZ" dirty="0">
                <a:effectLst>
                  <a:outerShdw blurRad="38100" dist="38100" dir="2700000" algn="tl">
                    <a:srgbClr val="000000">
                      <a:alpha val="43137"/>
                    </a:srgbClr>
                  </a:outerShdw>
                </a:effectLst>
              </a:rPr>
              <a:t> </a:t>
            </a:r>
            <a:r>
              <a:rPr lang="cs-CZ" dirty="0" err="1">
                <a:effectLst>
                  <a:outerShdw blurRad="38100" dist="38100" dir="2700000" algn="tl">
                    <a:srgbClr val="000000">
                      <a:alpha val="43137"/>
                    </a:srgbClr>
                  </a:outerShdw>
                </a:effectLst>
              </a:rPr>
              <a:t>Treaty</a:t>
            </a:r>
            <a:r>
              <a:rPr lang="cs-CZ" dirty="0">
                <a:effectLst>
                  <a:outerShdw blurRad="38100" dist="38100" dir="2700000" algn="tl">
                    <a:srgbClr val="000000">
                      <a:alpha val="43137"/>
                    </a:srgbClr>
                  </a:outerShdw>
                </a:effectLst>
              </a:rPr>
              <a:t> </a:t>
            </a:r>
            <a:r>
              <a:rPr lang="cs-CZ" dirty="0" err="1">
                <a:effectLst>
                  <a:outerShdw blurRad="38100" dist="38100" dir="2700000" algn="tl">
                    <a:srgbClr val="000000">
                      <a:alpha val="43137"/>
                    </a:srgbClr>
                  </a:outerShdw>
                </a:effectLst>
              </a:rPr>
              <a:t>establishing</a:t>
            </a:r>
            <a:r>
              <a:rPr lang="cs-CZ" dirty="0">
                <a:effectLst>
                  <a:outerShdw blurRad="38100" dist="38100" dir="2700000" algn="tl">
                    <a:srgbClr val="000000">
                      <a:alpha val="43137"/>
                    </a:srgbClr>
                  </a:outerShdw>
                </a:effectLst>
              </a:rPr>
              <a:t> </a:t>
            </a:r>
            <a:r>
              <a:rPr lang="cs-CZ" dirty="0" err="1">
                <a:effectLst>
                  <a:outerShdw blurRad="38100" dist="38100" dir="2700000" algn="tl">
                    <a:srgbClr val="000000">
                      <a:alpha val="43137"/>
                    </a:srgbClr>
                  </a:outerShdw>
                </a:effectLst>
              </a:rPr>
              <a:t>the</a:t>
            </a:r>
            <a:r>
              <a:rPr lang="cs-CZ" dirty="0">
                <a:effectLst>
                  <a:outerShdw blurRad="38100" dist="38100" dir="2700000" algn="tl">
                    <a:srgbClr val="000000">
                      <a:alpha val="43137"/>
                    </a:srgbClr>
                  </a:outerShdw>
                </a:effectLst>
              </a:rPr>
              <a:t> </a:t>
            </a:r>
            <a:r>
              <a:rPr lang="cs-CZ" dirty="0" err="1">
                <a:effectLst>
                  <a:outerShdw blurRad="38100" dist="38100" dir="2700000" algn="tl">
                    <a:srgbClr val="000000">
                      <a:alpha val="43137"/>
                    </a:srgbClr>
                  </a:outerShdw>
                </a:effectLst>
              </a:rPr>
              <a:t>European</a:t>
            </a:r>
            <a:r>
              <a:rPr lang="cs-CZ" dirty="0">
                <a:effectLst>
                  <a:outerShdw blurRad="38100" dist="38100" dir="2700000" algn="tl">
                    <a:srgbClr val="000000">
                      <a:alpha val="43137"/>
                    </a:srgbClr>
                  </a:outerShdw>
                </a:effectLst>
              </a:rPr>
              <a:t> </a:t>
            </a:r>
            <a:r>
              <a:rPr lang="cs-CZ" dirty="0" err="1">
                <a:effectLst>
                  <a:outerShdw blurRad="38100" dist="38100" dir="2700000" algn="tl">
                    <a:srgbClr val="000000">
                      <a:alpha val="43137"/>
                    </a:srgbClr>
                  </a:outerShdw>
                </a:effectLst>
              </a:rPr>
              <a:t>Coal</a:t>
            </a:r>
            <a:r>
              <a:rPr lang="cs-CZ" dirty="0">
                <a:effectLst>
                  <a:outerShdw blurRad="38100" dist="38100" dir="2700000" algn="tl">
                    <a:srgbClr val="000000">
                      <a:alpha val="43137"/>
                    </a:srgbClr>
                  </a:outerShdw>
                </a:effectLst>
              </a:rPr>
              <a:t> and Steel </a:t>
            </a:r>
            <a:r>
              <a:rPr lang="cs-CZ" dirty="0" err="1">
                <a:effectLst>
                  <a:outerShdw blurRad="38100" dist="38100" dir="2700000" algn="tl">
                    <a:srgbClr val="000000">
                      <a:alpha val="43137"/>
                    </a:srgbClr>
                  </a:outerShdw>
                </a:effectLst>
              </a:rPr>
              <a:t>Community</a:t>
            </a:r>
            <a:r>
              <a:rPr lang="cs-CZ" dirty="0">
                <a:effectLst>
                  <a:outerShdw blurRad="38100" dist="38100" dir="2700000" algn="tl">
                    <a:srgbClr val="000000">
                      <a:alpha val="43137"/>
                    </a:srgbClr>
                  </a:outerShdw>
                </a:effectLst>
              </a:rPr>
              <a:t> (</a:t>
            </a:r>
            <a:r>
              <a:rPr lang="cs-CZ" b="1" dirty="0">
                <a:effectLst>
                  <a:outerShdw blurRad="38100" dist="38100" dir="2700000" algn="tl">
                    <a:srgbClr val="000000">
                      <a:alpha val="43137"/>
                    </a:srgbClr>
                  </a:outerShdw>
                </a:effectLst>
              </a:rPr>
              <a:t>ECSC</a:t>
            </a:r>
            <a:r>
              <a:rPr lang="cs-CZ" dirty="0">
                <a:effectLst>
                  <a:outerShdw blurRad="38100" dist="38100" dir="2700000" algn="tl">
                    <a:srgbClr val="000000">
                      <a:alpha val="43137"/>
                    </a:srgbClr>
                  </a:outerShdw>
                </a:effectLst>
              </a:rPr>
              <a:t>), </a:t>
            </a:r>
            <a:r>
              <a:rPr lang="cs-CZ" dirty="0" err="1">
                <a:effectLst>
                  <a:outerShdw blurRad="38100" dist="38100" dir="2700000" algn="tl">
                    <a:srgbClr val="000000">
                      <a:alpha val="43137"/>
                    </a:srgbClr>
                  </a:outerShdw>
                </a:effectLst>
              </a:rPr>
              <a:t>which</a:t>
            </a:r>
            <a:r>
              <a:rPr lang="cs-CZ" dirty="0">
                <a:effectLst>
                  <a:outerShdw blurRad="38100" dist="38100" dir="2700000" algn="tl">
                    <a:srgbClr val="000000">
                      <a:alpha val="43137"/>
                    </a:srgbClr>
                  </a:outerShdw>
                </a:effectLst>
              </a:rPr>
              <a:t> </a:t>
            </a:r>
            <a:r>
              <a:rPr lang="cs-CZ" dirty="0" err="1">
                <a:effectLst>
                  <a:outerShdw blurRad="38100" dist="38100" dir="2700000" algn="tl">
                    <a:srgbClr val="000000">
                      <a:alpha val="43137"/>
                    </a:srgbClr>
                  </a:outerShdw>
                </a:effectLst>
              </a:rPr>
              <a:t>was</a:t>
            </a:r>
            <a:r>
              <a:rPr lang="cs-CZ" dirty="0">
                <a:effectLst>
                  <a:outerShdw blurRad="38100" dist="38100" dir="2700000" algn="tl">
                    <a:srgbClr val="000000">
                      <a:alpha val="43137"/>
                    </a:srgbClr>
                  </a:outerShdw>
                </a:effectLst>
              </a:rPr>
              <a:t> </a:t>
            </a:r>
            <a:r>
              <a:rPr lang="cs-CZ" dirty="0" err="1">
                <a:effectLst>
                  <a:outerShdw blurRad="38100" dist="38100" dir="2700000" algn="tl">
                    <a:srgbClr val="000000">
                      <a:alpha val="43137"/>
                    </a:srgbClr>
                  </a:outerShdw>
                </a:effectLst>
              </a:rPr>
              <a:t>signed</a:t>
            </a:r>
            <a:r>
              <a:rPr lang="cs-CZ" dirty="0">
                <a:effectLst>
                  <a:outerShdw blurRad="38100" dist="38100" dir="2700000" algn="tl">
                    <a:srgbClr val="000000">
                      <a:alpha val="43137"/>
                    </a:srgbClr>
                  </a:outerShdw>
                </a:effectLst>
              </a:rPr>
              <a:t> on 18 </a:t>
            </a:r>
            <a:r>
              <a:rPr lang="cs-CZ" dirty="0" err="1">
                <a:effectLst>
                  <a:outerShdw blurRad="38100" dist="38100" dir="2700000" algn="tl">
                    <a:srgbClr val="000000">
                      <a:alpha val="43137"/>
                    </a:srgbClr>
                  </a:outerShdw>
                </a:effectLst>
              </a:rPr>
              <a:t>April</a:t>
            </a:r>
            <a:r>
              <a:rPr lang="cs-CZ" dirty="0">
                <a:effectLst>
                  <a:outerShdw blurRad="38100" dist="38100" dir="2700000" algn="tl">
                    <a:srgbClr val="000000">
                      <a:alpha val="43137"/>
                    </a:srgbClr>
                  </a:outerShdw>
                </a:effectLst>
              </a:rPr>
              <a:t> 1951 in Paris, </a:t>
            </a:r>
            <a:r>
              <a:rPr lang="cs-CZ" dirty="0" err="1">
                <a:effectLst>
                  <a:outerShdw blurRad="38100" dist="38100" dir="2700000" algn="tl">
                    <a:srgbClr val="000000">
                      <a:alpha val="43137"/>
                    </a:srgbClr>
                  </a:outerShdw>
                </a:effectLst>
              </a:rPr>
              <a:t>entered</a:t>
            </a:r>
            <a:r>
              <a:rPr lang="cs-CZ" dirty="0">
                <a:effectLst>
                  <a:outerShdw blurRad="38100" dist="38100" dir="2700000" algn="tl">
                    <a:srgbClr val="000000">
                      <a:alpha val="43137"/>
                    </a:srgbClr>
                  </a:outerShdw>
                </a:effectLst>
              </a:rPr>
              <a:t> </a:t>
            </a:r>
            <a:r>
              <a:rPr lang="cs-CZ" dirty="0" err="1">
                <a:effectLst>
                  <a:outerShdw blurRad="38100" dist="38100" dir="2700000" algn="tl">
                    <a:srgbClr val="000000">
                      <a:alpha val="43137"/>
                    </a:srgbClr>
                  </a:outerShdw>
                </a:effectLst>
              </a:rPr>
              <a:t>into</a:t>
            </a:r>
            <a:r>
              <a:rPr lang="cs-CZ" dirty="0">
                <a:effectLst>
                  <a:outerShdw blurRad="38100" dist="38100" dir="2700000" algn="tl">
                    <a:srgbClr val="000000">
                      <a:alpha val="43137"/>
                    </a:srgbClr>
                  </a:outerShdw>
                </a:effectLst>
              </a:rPr>
              <a:t> </a:t>
            </a:r>
            <a:r>
              <a:rPr lang="cs-CZ" dirty="0" err="1">
                <a:effectLst>
                  <a:outerShdw blurRad="38100" dist="38100" dir="2700000" algn="tl">
                    <a:srgbClr val="000000">
                      <a:alpha val="43137"/>
                    </a:srgbClr>
                  </a:outerShdw>
                </a:effectLst>
              </a:rPr>
              <a:t>force</a:t>
            </a:r>
            <a:r>
              <a:rPr lang="cs-CZ" dirty="0">
                <a:effectLst>
                  <a:outerShdw blurRad="38100" dist="38100" dir="2700000" algn="tl">
                    <a:srgbClr val="000000">
                      <a:alpha val="43137"/>
                    </a:srgbClr>
                  </a:outerShdw>
                </a:effectLst>
              </a:rPr>
              <a:t> on 23 July 1952 … </a:t>
            </a:r>
            <a:r>
              <a:rPr lang="cs-CZ" dirty="0" err="1">
                <a:effectLst>
                  <a:outerShdw blurRad="38100" dist="38100" dir="2700000" algn="tl">
                    <a:srgbClr val="000000">
                      <a:alpha val="43137"/>
                    </a:srgbClr>
                  </a:outerShdw>
                </a:effectLst>
              </a:rPr>
              <a:t>expired</a:t>
            </a:r>
            <a:r>
              <a:rPr lang="cs-CZ" dirty="0">
                <a:effectLst>
                  <a:outerShdw blurRad="38100" dist="38100" dir="2700000" algn="tl">
                    <a:srgbClr val="000000">
                      <a:alpha val="43137"/>
                    </a:srgbClr>
                  </a:outerShdw>
                </a:effectLst>
              </a:rPr>
              <a:t> on 23 July 2002.</a:t>
            </a:r>
          </a:p>
          <a:p>
            <a:pPr marL="0" indent="0" eaLnBrk="1" hangingPunct="1">
              <a:lnSpc>
                <a:spcPct val="90000"/>
              </a:lnSpc>
              <a:buNone/>
              <a:defRPr/>
            </a:pPr>
            <a:r>
              <a:rPr lang="en-US" dirty="0">
                <a:effectLst>
                  <a:outerShdw blurRad="38100" dist="38100" dir="2700000" algn="tl">
                    <a:srgbClr val="000000">
                      <a:alpha val="43137"/>
                    </a:srgbClr>
                  </a:outerShdw>
                </a:effectLst>
              </a:rPr>
              <a:t>Thus the idea of pooling Franco-German coal and steel production came about and the European Coal and Steel Community (ECSC) was formed. </a:t>
            </a:r>
            <a:r>
              <a:rPr lang="en-US" b="1" dirty="0">
                <a:effectLst>
                  <a:outerShdw blurRad="38100" dist="38100" dir="2700000" algn="tl">
                    <a:srgbClr val="000000">
                      <a:alpha val="43137"/>
                    </a:srgbClr>
                  </a:outerShdw>
                </a:effectLst>
              </a:rPr>
              <a:t>This choice was not only economic but </a:t>
            </a:r>
            <a:r>
              <a:rPr lang="en-US" b="1" u="sng" dirty="0">
                <a:effectLst>
                  <a:outerShdw blurRad="38100" dist="38100" dir="2700000" algn="tl">
                    <a:srgbClr val="000000">
                      <a:alpha val="43137"/>
                    </a:srgbClr>
                  </a:outerShdw>
                </a:effectLst>
              </a:rPr>
              <a:t>political</a:t>
            </a:r>
            <a:r>
              <a:rPr lang="en-US" b="1" dirty="0">
                <a:effectLst>
                  <a:outerShdw blurRad="38100" dist="38100" dir="2700000" algn="tl">
                    <a:srgbClr val="000000">
                      <a:alpha val="43137"/>
                    </a:srgbClr>
                  </a:outerShdw>
                </a:effectLst>
              </a:rPr>
              <a:t>,</a:t>
            </a:r>
            <a:r>
              <a:rPr lang="en-US" dirty="0">
                <a:effectLst>
                  <a:outerShdw blurRad="38100" dist="38100" dir="2700000" algn="tl">
                    <a:srgbClr val="000000">
                      <a:alpha val="43137"/>
                    </a:srgbClr>
                  </a:outerShdw>
                </a:effectLst>
              </a:rPr>
              <a:t> as </a:t>
            </a:r>
            <a:r>
              <a:rPr lang="en-US" b="1" dirty="0">
                <a:effectLst>
                  <a:outerShdw blurRad="38100" dist="38100" dir="2700000" algn="tl">
                    <a:srgbClr val="000000">
                      <a:alpha val="43137"/>
                    </a:srgbClr>
                  </a:outerShdw>
                </a:effectLst>
              </a:rPr>
              <a:t>these two raw materials were the basis of the industry and power of the two countries</a:t>
            </a:r>
            <a:r>
              <a:rPr lang="en-US" dirty="0">
                <a:effectLst>
                  <a:outerShdw blurRad="38100" dist="38100" dir="2700000" algn="tl">
                    <a:srgbClr val="000000">
                      <a:alpha val="43137"/>
                    </a:srgbClr>
                  </a:outerShdw>
                </a:effectLst>
              </a:rPr>
              <a:t>. The underlying political objective was to strengthen Franco-German solidarity, </a:t>
            </a:r>
            <a:r>
              <a:rPr lang="en-US" b="1" dirty="0">
                <a:effectLst>
                  <a:outerShdw blurRad="38100" dist="38100" dir="2700000" algn="tl">
                    <a:srgbClr val="000000">
                      <a:alpha val="43137"/>
                    </a:srgbClr>
                  </a:outerShdw>
                </a:effectLst>
              </a:rPr>
              <a:t>banish the </a:t>
            </a:r>
            <a:r>
              <a:rPr lang="en-US" b="1" dirty="0" err="1">
                <a:effectLst>
                  <a:outerShdw blurRad="38100" dist="38100" dir="2700000" algn="tl">
                    <a:srgbClr val="000000">
                      <a:alpha val="43137"/>
                    </a:srgbClr>
                  </a:outerShdw>
                </a:effectLst>
              </a:rPr>
              <a:t>spectre</a:t>
            </a:r>
            <a:r>
              <a:rPr lang="en-US" b="1" dirty="0">
                <a:effectLst>
                  <a:outerShdw blurRad="38100" dist="38100" dir="2700000" algn="tl">
                    <a:srgbClr val="000000">
                      <a:alpha val="43137"/>
                    </a:srgbClr>
                  </a:outerShdw>
                </a:effectLst>
              </a:rPr>
              <a:t> of war</a:t>
            </a:r>
            <a:r>
              <a:rPr lang="en-US" dirty="0">
                <a:effectLst>
                  <a:outerShdw blurRad="38100" dist="38100" dir="2700000" algn="tl">
                    <a:srgbClr val="000000">
                      <a:alpha val="43137"/>
                    </a:srgbClr>
                  </a:outerShdw>
                </a:effectLst>
              </a:rPr>
              <a:t> and open the way to European integration.</a:t>
            </a:r>
            <a:endParaRPr lang="cs-CZ" dirty="0">
              <a:effectLst>
                <a:outerShdw blurRad="38100" dist="38100" dir="2700000" algn="tl">
                  <a:srgbClr val="000000">
                    <a:alpha val="43137"/>
                  </a:srgbClr>
                </a:outerShdw>
              </a:effectLst>
            </a:endParaRPr>
          </a:p>
        </p:txBody>
      </p:sp>
      <p:pic>
        <p:nvPicPr>
          <p:cNvPr id="7172" name="Picture 5" descr="http://upload.wikimedia.org/wikipedia/commons/thumb/a/a6/ECSC52.png/250px-ECSC52.png">
            <a:extLst>
              <a:ext uri="{FF2B5EF4-FFF2-40B4-BE49-F238E27FC236}">
                <a16:creationId xmlns:a16="http://schemas.microsoft.com/office/drawing/2014/main" id="{3800FBE8-FC1E-456B-8CB5-78B39063B2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00457" y="4701235"/>
            <a:ext cx="1991544" cy="2174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circl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Nadpis 1">
            <a:extLst>
              <a:ext uri="{FF2B5EF4-FFF2-40B4-BE49-F238E27FC236}">
                <a16:creationId xmlns:a16="http://schemas.microsoft.com/office/drawing/2014/main" id="{50100CC4-F65A-4398-B4DA-72AFF664D083}"/>
              </a:ext>
            </a:extLst>
          </p:cNvPr>
          <p:cNvSpPr>
            <a:spLocks noGrp="1"/>
          </p:cNvSpPr>
          <p:nvPr>
            <p:ph type="title"/>
          </p:nvPr>
        </p:nvSpPr>
        <p:spPr/>
        <p:txBody>
          <a:bodyPr/>
          <a:lstStyle/>
          <a:p>
            <a:r>
              <a:rPr lang="cs-CZ" altLang="cs-CZ" dirty="0">
                <a:effectLst>
                  <a:outerShdw blurRad="38100" dist="38100" dir="2700000" algn="tl">
                    <a:srgbClr val="000000">
                      <a:alpha val="43137"/>
                    </a:srgbClr>
                  </a:outerShdw>
                </a:effectLst>
              </a:rPr>
              <a:t>Paris </a:t>
            </a:r>
            <a:r>
              <a:rPr lang="cs-CZ" altLang="cs-CZ" dirty="0" err="1">
                <a:effectLst>
                  <a:outerShdw blurRad="38100" dist="38100" dir="2700000" algn="tl">
                    <a:srgbClr val="000000">
                      <a:alpha val="43137"/>
                    </a:srgbClr>
                  </a:outerShdw>
                </a:effectLst>
              </a:rPr>
              <a:t>Treaty</a:t>
            </a:r>
            <a:r>
              <a:rPr lang="cs-CZ" altLang="cs-CZ" dirty="0">
                <a:effectLst>
                  <a:outerShdw blurRad="38100" dist="38100" dir="2700000" algn="tl">
                    <a:srgbClr val="000000">
                      <a:alpha val="43137"/>
                    </a:srgbClr>
                  </a:outerShdw>
                </a:effectLst>
              </a:rPr>
              <a:t> - ECSC</a:t>
            </a:r>
          </a:p>
        </p:txBody>
      </p:sp>
      <p:sp>
        <p:nvSpPr>
          <p:cNvPr id="6147" name="Zástupný symbol pro obsah 2">
            <a:extLst>
              <a:ext uri="{FF2B5EF4-FFF2-40B4-BE49-F238E27FC236}">
                <a16:creationId xmlns:a16="http://schemas.microsoft.com/office/drawing/2014/main" id="{52BADE11-53C8-47FD-92EA-33FEEAEEF66D}"/>
              </a:ext>
            </a:extLst>
          </p:cNvPr>
          <p:cNvSpPr>
            <a:spLocks noGrp="1"/>
          </p:cNvSpPr>
          <p:nvPr>
            <p:ph idx="1"/>
          </p:nvPr>
        </p:nvSpPr>
        <p:spPr/>
        <p:txBody>
          <a:bodyPr/>
          <a:lstStyle/>
          <a:p>
            <a:pPr marL="0" indent="0">
              <a:buNone/>
              <a:defRPr/>
            </a:pPr>
            <a:r>
              <a:rPr lang="en-US" b="1" dirty="0">
                <a:effectLst>
                  <a:outerShdw blurRad="38100" dist="38100" dir="2700000" algn="tl">
                    <a:srgbClr val="000000">
                      <a:alpha val="43137"/>
                    </a:srgbClr>
                  </a:outerShdw>
                </a:effectLst>
              </a:rPr>
              <a:t>The aim of the Treaty</a:t>
            </a:r>
            <a:r>
              <a:rPr lang="en-US" dirty="0"/>
              <a:t>, as stated in Article 2, </a:t>
            </a:r>
            <a:r>
              <a:rPr lang="en-US" b="1" dirty="0">
                <a:effectLst>
                  <a:outerShdw blurRad="38100" dist="38100" dir="2700000" algn="tl">
                    <a:srgbClr val="000000">
                      <a:alpha val="43137"/>
                    </a:srgbClr>
                  </a:outerShdw>
                </a:effectLst>
              </a:rPr>
              <a:t>was to contribute, through the common market for coal and steel, to economic expansion, growth of employment and a rising standard of living. </a:t>
            </a:r>
            <a:r>
              <a:rPr lang="en-US" dirty="0"/>
              <a:t>Thus, the institutions had to ensure an orderly supply to the common market by ensuring </a:t>
            </a:r>
            <a:r>
              <a:rPr lang="en-US" dirty="0">
                <a:effectLst>
                  <a:outerShdw blurRad="38100" dist="38100" dir="2700000" algn="tl">
                    <a:srgbClr val="000000">
                      <a:alpha val="43137"/>
                    </a:srgbClr>
                  </a:outerShdw>
                </a:effectLst>
              </a:rPr>
              <a:t>equal access to the sources of production</a:t>
            </a:r>
            <a:r>
              <a:rPr lang="en-US" dirty="0"/>
              <a:t>, the establishment of the lowest prices and improved working conditions.</a:t>
            </a:r>
            <a:endParaRPr lang="cs-CZ" dirty="0"/>
          </a:p>
          <a:p>
            <a:pPr marL="0" indent="0">
              <a:buNone/>
              <a:defRPr/>
            </a:pPr>
            <a:r>
              <a:rPr lang="en-US" b="1" dirty="0"/>
              <a:t>The Treaty was divided into four titles</a:t>
            </a:r>
            <a:r>
              <a:rPr lang="en-US" dirty="0"/>
              <a:t>. The first dealt with the European Coal and Steel Community, the second with the institutions of the Community, the third with economic and social provisions and the fourth with general provisions.</a:t>
            </a:r>
            <a:endParaRPr lang="cs-CZ" dirty="0"/>
          </a:p>
          <a:p>
            <a:pPr marL="0" indent="0">
              <a:buNone/>
              <a:defRPr/>
            </a:pPr>
            <a:r>
              <a:rPr lang="en-US" b="1" dirty="0">
                <a:effectLst>
                  <a:outerShdw blurRad="38100" dist="38100" dir="2700000" algn="tl">
                    <a:srgbClr val="000000">
                      <a:alpha val="43137"/>
                    </a:srgbClr>
                  </a:outerShdw>
                </a:effectLst>
              </a:rPr>
              <a:t>The ECSC Treaty is the origin of the institutions as we know them today</a:t>
            </a:r>
            <a:r>
              <a:rPr lang="en-US" dirty="0"/>
              <a:t>. It established a </a:t>
            </a:r>
            <a:r>
              <a:rPr lang="en-US" b="1" dirty="0">
                <a:solidFill>
                  <a:schemeClr val="tx1"/>
                </a:solidFill>
                <a:effectLst>
                  <a:outerShdw blurRad="38100" dist="38100" dir="2700000" algn="tl">
                    <a:srgbClr val="000000">
                      <a:alpha val="43137"/>
                    </a:srgbClr>
                  </a:outerShdw>
                </a:effectLst>
              </a:rPr>
              <a:t>High Authority, an Assembly, a Council of Ministers and a Court of Justice</a:t>
            </a:r>
            <a:r>
              <a:rPr lang="en-US" dirty="0"/>
              <a:t>. The Community had legal personality.</a:t>
            </a:r>
            <a:endParaRPr lang="cs-CZ" dirty="0"/>
          </a:p>
        </p:txBody>
      </p:sp>
    </p:spTree>
  </p:cSld>
  <p:clrMapOvr>
    <a:masterClrMapping/>
  </p:clrMapOvr>
  <p:transition spd="med">
    <p:circl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Nadpis 1">
            <a:extLst>
              <a:ext uri="{FF2B5EF4-FFF2-40B4-BE49-F238E27FC236}">
                <a16:creationId xmlns:a16="http://schemas.microsoft.com/office/drawing/2014/main" id="{FA5B3223-CF2F-4F41-8D8F-FF7B13A2733A}"/>
              </a:ext>
            </a:extLst>
          </p:cNvPr>
          <p:cNvSpPr>
            <a:spLocks noGrp="1"/>
          </p:cNvSpPr>
          <p:nvPr>
            <p:ph type="title"/>
          </p:nvPr>
        </p:nvSpPr>
        <p:spPr/>
        <p:txBody>
          <a:bodyPr/>
          <a:lstStyle/>
          <a:p>
            <a:r>
              <a:rPr lang="cs-CZ" altLang="cs-CZ"/>
              <a:t>Paris Treaty - ECSC</a:t>
            </a:r>
          </a:p>
        </p:txBody>
      </p:sp>
      <p:sp>
        <p:nvSpPr>
          <p:cNvPr id="8195" name="Zástupný symbol pro obsah 2">
            <a:extLst>
              <a:ext uri="{FF2B5EF4-FFF2-40B4-BE49-F238E27FC236}">
                <a16:creationId xmlns:a16="http://schemas.microsoft.com/office/drawing/2014/main" id="{8552A96C-2E11-40F4-ACA6-FEF3E0ABF936}"/>
              </a:ext>
            </a:extLst>
          </p:cNvPr>
          <p:cNvSpPr>
            <a:spLocks noGrp="1"/>
          </p:cNvSpPr>
          <p:nvPr>
            <p:ph idx="1"/>
          </p:nvPr>
        </p:nvSpPr>
        <p:spPr/>
        <p:txBody>
          <a:bodyPr/>
          <a:lstStyle/>
          <a:p>
            <a:pPr marL="0" indent="0">
              <a:buNone/>
              <a:defRPr/>
            </a:pPr>
            <a:r>
              <a:rPr lang="en-US" sz="2200" b="1" dirty="0">
                <a:effectLst>
                  <a:outerShdw blurRad="38100" dist="38100" dir="2700000" algn="tl">
                    <a:srgbClr val="000000">
                      <a:alpha val="43137"/>
                    </a:srgbClr>
                  </a:outerShdw>
                </a:effectLst>
              </a:rPr>
              <a:t>The overall achievements of the ECSC were positive. The Community was able to deal with crises</a:t>
            </a:r>
            <a:r>
              <a:rPr lang="en-US" sz="2200" dirty="0"/>
              <a:t>, ensuring balanced development of the production and distribution of resources and facilitating the necessary industrial restructuring and redevelopment. </a:t>
            </a:r>
            <a:r>
              <a:rPr lang="en-US" sz="2200" b="1" dirty="0"/>
              <a:t>Steel production increased </a:t>
            </a:r>
            <a:r>
              <a:rPr lang="en-US" sz="2200" dirty="0"/>
              <a:t>fourfold as compared to the 1950s and steel is now better, cheaper and cleaner. </a:t>
            </a:r>
            <a:r>
              <a:rPr lang="en-US" sz="2200" b="1" dirty="0"/>
              <a:t>Coal production declined</a:t>
            </a:r>
            <a:r>
              <a:rPr lang="en-US" sz="2200" dirty="0"/>
              <a:t>, as did the number of people employed in the sector, but it reached a high level of technological development, safety and environmental quality.</a:t>
            </a:r>
            <a:r>
              <a:rPr lang="cs-CZ" sz="2200" dirty="0"/>
              <a:t> </a:t>
            </a:r>
            <a:r>
              <a:rPr lang="en-US" sz="2200" b="1" dirty="0">
                <a:solidFill>
                  <a:schemeClr val="tx1"/>
                </a:solidFill>
                <a:effectLst>
                  <a:outerShdw blurRad="38100" dist="38100" dir="2700000" algn="tl">
                    <a:srgbClr val="000000">
                      <a:alpha val="43137"/>
                    </a:srgbClr>
                  </a:outerShdw>
                </a:effectLst>
              </a:rPr>
              <a:t>The establishment of the ECSC was the first step towards a supranational Europe.</a:t>
            </a:r>
            <a:r>
              <a:rPr lang="en-US" sz="2200" dirty="0">
                <a:solidFill>
                  <a:schemeClr val="tx1"/>
                </a:solidFill>
              </a:rPr>
              <a:t> </a:t>
            </a:r>
            <a:r>
              <a:rPr lang="en-US" sz="2200" dirty="0">
                <a:effectLst>
                  <a:outerShdw blurRad="38100" dist="38100" dir="2700000" algn="tl">
                    <a:srgbClr val="000000">
                      <a:alpha val="43137"/>
                    </a:srgbClr>
                  </a:outerShdw>
                </a:effectLst>
              </a:rPr>
              <a:t>For the first time the six Member States of this </a:t>
            </a:r>
            <a:r>
              <a:rPr lang="en-US" sz="2200" dirty="0" err="1">
                <a:effectLst>
                  <a:outerShdw blurRad="38100" dist="38100" dir="2700000" algn="tl">
                    <a:srgbClr val="000000">
                      <a:alpha val="43137"/>
                    </a:srgbClr>
                  </a:outerShdw>
                </a:effectLst>
              </a:rPr>
              <a:t>organisation</a:t>
            </a:r>
            <a:r>
              <a:rPr lang="en-US" sz="2200" dirty="0">
                <a:effectLst>
                  <a:outerShdw blurRad="38100" dist="38100" dir="2700000" algn="tl">
                    <a:srgbClr val="000000">
                      <a:alpha val="43137"/>
                    </a:srgbClr>
                  </a:outerShdw>
                </a:effectLst>
              </a:rPr>
              <a:t> relinquished part of their sovereignty, </a:t>
            </a:r>
            <a:r>
              <a:rPr lang="cs-CZ" sz="2200" dirty="0" err="1">
                <a:effectLst>
                  <a:outerShdw blurRad="38100" dist="38100" dir="2700000" algn="tl">
                    <a:srgbClr val="000000">
                      <a:alpha val="43137"/>
                    </a:srgbClr>
                  </a:outerShdw>
                </a:effectLst>
              </a:rPr>
              <a:t>although</a:t>
            </a:r>
            <a:r>
              <a:rPr lang="en-US" sz="2200" dirty="0">
                <a:effectLst>
                  <a:outerShdw blurRad="38100" dist="38100" dir="2700000" algn="tl">
                    <a:srgbClr val="000000">
                      <a:alpha val="43137"/>
                    </a:srgbClr>
                  </a:outerShdw>
                </a:effectLst>
              </a:rPr>
              <a:t> in a limited domain, in </a:t>
            </a:r>
            <a:r>
              <a:rPr lang="en-US" sz="2200" dirty="0" err="1">
                <a:effectLst>
                  <a:outerShdw blurRad="38100" dist="38100" dir="2700000" algn="tl">
                    <a:srgbClr val="000000">
                      <a:alpha val="43137"/>
                    </a:srgbClr>
                  </a:outerShdw>
                </a:effectLst>
              </a:rPr>
              <a:t>favour</a:t>
            </a:r>
            <a:r>
              <a:rPr lang="en-US" sz="2200" dirty="0">
                <a:effectLst>
                  <a:outerShdw blurRad="38100" dist="38100" dir="2700000" algn="tl">
                    <a:srgbClr val="000000">
                      <a:alpha val="43137"/>
                    </a:srgbClr>
                  </a:outerShdw>
                </a:effectLst>
              </a:rPr>
              <a:t> of the Community.</a:t>
            </a:r>
            <a:endParaRPr lang="cs-CZ" sz="2200" dirty="0">
              <a:effectLst>
                <a:outerShdw blurRad="38100" dist="38100" dir="2700000" algn="tl">
                  <a:srgbClr val="000000">
                    <a:alpha val="43137"/>
                  </a:srgbClr>
                </a:outerShdw>
              </a:effectLst>
            </a:endParaRPr>
          </a:p>
        </p:txBody>
      </p:sp>
      <p:pic>
        <p:nvPicPr>
          <p:cNvPr id="9220" name="Picture 5" descr="http://ec.europa.eu/publications/booklets/eu_documentation/04/images/p18.jpg">
            <a:extLst>
              <a:ext uri="{FF2B5EF4-FFF2-40B4-BE49-F238E27FC236}">
                <a16:creationId xmlns:a16="http://schemas.microsoft.com/office/drawing/2014/main" id="{E122F3D0-D875-4AF5-AB1A-49BB6947C0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23792" y="4036543"/>
            <a:ext cx="4073337" cy="2821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circl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Nadpis 1">
            <a:extLst>
              <a:ext uri="{FF2B5EF4-FFF2-40B4-BE49-F238E27FC236}">
                <a16:creationId xmlns:a16="http://schemas.microsoft.com/office/drawing/2014/main" id="{D8EA0E25-D4F8-4376-9DAC-261F0EEE550D}"/>
              </a:ext>
            </a:extLst>
          </p:cNvPr>
          <p:cNvSpPr>
            <a:spLocks noGrp="1"/>
          </p:cNvSpPr>
          <p:nvPr>
            <p:ph type="title"/>
          </p:nvPr>
        </p:nvSpPr>
        <p:spPr/>
        <p:txBody>
          <a:bodyPr/>
          <a:lstStyle/>
          <a:p>
            <a:r>
              <a:rPr lang="cs-CZ" altLang="cs-CZ" dirty="0" err="1">
                <a:effectLst>
                  <a:outerShdw blurRad="38100" dist="38100" dir="2700000" algn="tl">
                    <a:srgbClr val="000000">
                      <a:alpha val="43137"/>
                    </a:srgbClr>
                  </a:outerShdw>
                </a:effectLst>
              </a:rPr>
              <a:t>Treaty</a:t>
            </a:r>
            <a:r>
              <a:rPr lang="cs-CZ" altLang="cs-CZ" dirty="0">
                <a:effectLst>
                  <a:outerShdw blurRad="38100" dist="38100" dir="2700000" algn="tl">
                    <a:srgbClr val="000000">
                      <a:alpha val="43137"/>
                    </a:srgbClr>
                  </a:outerShdw>
                </a:effectLst>
              </a:rPr>
              <a:t> </a:t>
            </a:r>
            <a:r>
              <a:rPr lang="cs-CZ" altLang="cs-CZ" dirty="0" err="1">
                <a:effectLst>
                  <a:outerShdw blurRad="38100" dist="38100" dir="2700000" algn="tl">
                    <a:srgbClr val="000000">
                      <a:alpha val="43137"/>
                    </a:srgbClr>
                  </a:outerShdw>
                </a:effectLst>
              </a:rPr>
              <a:t>of</a:t>
            </a:r>
            <a:r>
              <a:rPr lang="cs-CZ" altLang="cs-CZ" dirty="0">
                <a:effectLst>
                  <a:outerShdw blurRad="38100" dist="38100" dir="2700000" algn="tl">
                    <a:srgbClr val="000000">
                      <a:alpha val="43137"/>
                    </a:srgbClr>
                  </a:outerShdw>
                </a:effectLst>
              </a:rPr>
              <a:t> Rome – EEC, Euratom</a:t>
            </a:r>
          </a:p>
        </p:txBody>
      </p:sp>
      <p:sp>
        <p:nvSpPr>
          <p:cNvPr id="7171" name="Zástupný symbol pro obsah 2">
            <a:extLst>
              <a:ext uri="{FF2B5EF4-FFF2-40B4-BE49-F238E27FC236}">
                <a16:creationId xmlns:a16="http://schemas.microsoft.com/office/drawing/2014/main" id="{8CB39178-2AA3-4D97-9FE3-59E9A4AAB2D7}"/>
              </a:ext>
            </a:extLst>
          </p:cNvPr>
          <p:cNvSpPr>
            <a:spLocks noGrp="1"/>
          </p:cNvSpPr>
          <p:nvPr>
            <p:ph idx="1"/>
          </p:nvPr>
        </p:nvSpPr>
        <p:spPr/>
        <p:txBody>
          <a:bodyPr/>
          <a:lstStyle/>
          <a:p>
            <a:pPr marL="0" indent="0">
              <a:buNone/>
              <a:defRPr/>
            </a:pPr>
            <a:r>
              <a:rPr lang="cs-CZ" b="1" dirty="0" err="1">
                <a:solidFill>
                  <a:schemeClr val="tx1"/>
                </a:solidFill>
                <a:effectLst>
                  <a:outerShdw blurRad="38100" dist="38100" dir="2700000" algn="tl">
                    <a:srgbClr val="000000">
                      <a:alpha val="43137"/>
                    </a:srgbClr>
                  </a:outerShdw>
                </a:effectLst>
              </a:rPr>
              <a:t>Treaty</a:t>
            </a:r>
            <a:r>
              <a:rPr lang="cs-CZ" b="1" dirty="0">
                <a:solidFill>
                  <a:schemeClr val="tx1"/>
                </a:solidFill>
                <a:effectLst>
                  <a:outerShdw blurRad="38100" dist="38100" dir="2700000" algn="tl">
                    <a:srgbClr val="000000">
                      <a:alpha val="43137"/>
                    </a:srgbClr>
                  </a:outerShdw>
                </a:effectLst>
              </a:rPr>
              <a:t> </a:t>
            </a:r>
            <a:r>
              <a:rPr lang="cs-CZ" b="1" dirty="0" err="1">
                <a:solidFill>
                  <a:schemeClr val="tx1"/>
                </a:solidFill>
                <a:effectLst>
                  <a:outerShdw blurRad="38100" dist="38100" dir="2700000" algn="tl">
                    <a:srgbClr val="000000">
                      <a:alpha val="43137"/>
                    </a:srgbClr>
                  </a:outerShdw>
                </a:effectLst>
              </a:rPr>
              <a:t>of</a:t>
            </a:r>
            <a:r>
              <a:rPr lang="cs-CZ" b="1" dirty="0">
                <a:solidFill>
                  <a:schemeClr val="tx1"/>
                </a:solidFill>
                <a:effectLst>
                  <a:outerShdw blurRad="38100" dist="38100" dir="2700000" algn="tl">
                    <a:srgbClr val="000000">
                      <a:alpha val="43137"/>
                    </a:srgbClr>
                  </a:outerShdw>
                </a:effectLst>
              </a:rPr>
              <a:t> Rome - </a:t>
            </a:r>
            <a:r>
              <a:rPr lang="cs-CZ" b="1" dirty="0">
                <a:effectLst>
                  <a:outerShdw blurRad="38100" dist="38100" dir="2700000" algn="tl">
                    <a:srgbClr val="000000">
                      <a:alpha val="43137"/>
                    </a:srgbClr>
                  </a:outerShdw>
                </a:effectLst>
              </a:rPr>
              <a:t> </a:t>
            </a:r>
            <a:r>
              <a:rPr lang="cs-CZ" b="1" dirty="0" err="1">
                <a:effectLst>
                  <a:outerShdw blurRad="38100" dist="38100" dir="2700000" algn="tl">
                    <a:srgbClr val="000000">
                      <a:alpha val="43137"/>
                    </a:srgbClr>
                  </a:outerShdw>
                </a:effectLst>
              </a:rPr>
              <a:t>The</a:t>
            </a:r>
            <a:r>
              <a:rPr lang="cs-CZ" b="1" dirty="0">
                <a:effectLst>
                  <a:outerShdw blurRad="38100" dist="38100" dir="2700000" algn="tl">
                    <a:srgbClr val="000000">
                      <a:alpha val="43137"/>
                    </a:srgbClr>
                  </a:outerShdw>
                </a:effectLst>
              </a:rPr>
              <a:t> </a:t>
            </a:r>
            <a:r>
              <a:rPr lang="cs-CZ" b="1" dirty="0" err="1">
                <a:effectLst>
                  <a:outerShdw blurRad="38100" dist="38100" dir="2700000" algn="tl">
                    <a:srgbClr val="000000">
                      <a:alpha val="43137"/>
                    </a:srgbClr>
                  </a:outerShdw>
                </a:effectLst>
              </a:rPr>
              <a:t>Treaty</a:t>
            </a:r>
            <a:r>
              <a:rPr lang="cs-CZ" b="1" dirty="0">
                <a:effectLst>
                  <a:outerShdw blurRad="38100" dist="38100" dir="2700000" algn="tl">
                    <a:srgbClr val="000000">
                      <a:alpha val="43137"/>
                    </a:srgbClr>
                  </a:outerShdw>
                </a:effectLst>
              </a:rPr>
              <a:t> </a:t>
            </a:r>
            <a:r>
              <a:rPr lang="cs-CZ" b="1" dirty="0" err="1">
                <a:effectLst>
                  <a:outerShdw blurRad="38100" dist="38100" dir="2700000" algn="tl">
                    <a:srgbClr val="000000">
                      <a:alpha val="43137"/>
                    </a:srgbClr>
                  </a:outerShdw>
                </a:effectLst>
              </a:rPr>
              <a:t>of</a:t>
            </a:r>
            <a:r>
              <a:rPr lang="cs-CZ" b="1" dirty="0">
                <a:effectLst>
                  <a:outerShdw blurRad="38100" dist="38100" dir="2700000" algn="tl">
                    <a:srgbClr val="000000">
                      <a:alpha val="43137"/>
                    </a:srgbClr>
                  </a:outerShdw>
                </a:effectLst>
              </a:rPr>
              <a:t> Rome, </a:t>
            </a:r>
            <a:r>
              <a:rPr lang="cs-CZ" b="1" dirty="0" err="1">
                <a:effectLst>
                  <a:outerShdw blurRad="38100" dist="38100" dir="2700000" algn="tl">
                    <a:srgbClr val="000000">
                      <a:alpha val="43137"/>
                    </a:srgbClr>
                  </a:outerShdw>
                </a:effectLst>
              </a:rPr>
              <a:t>establishing</a:t>
            </a:r>
            <a:r>
              <a:rPr lang="cs-CZ" b="1" dirty="0">
                <a:effectLst>
                  <a:outerShdw blurRad="38100" dist="38100" dir="2700000" algn="tl">
                    <a:srgbClr val="000000">
                      <a:alpha val="43137"/>
                    </a:srgbClr>
                  </a:outerShdw>
                </a:effectLst>
              </a:rPr>
              <a:t> </a:t>
            </a:r>
            <a:r>
              <a:rPr lang="cs-CZ" b="1" dirty="0" err="1">
                <a:effectLst>
                  <a:outerShdw blurRad="38100" dist="38100" dir="2700000" algn="tl">
                    <a:srgbClr val="000000">
                      <a:alpha val="43137"/>
                    </a:srgbClr>
                  </a:outerShdw>
                </a:effectLst>
              </a:rPr>
              <a:t>the</a:t>
            </a:r>
            <a:r>
              <a:rPr lang="cs-CZ" b="1" dirty="0">
                <a:effectLst>
                  <a:outerShdw blurRad="38100" dist="38100" dir="2700000" algn="tl">
                    <a:srgbClr val="000000">
                      <a:alpha val="43137"/>
                    </a:srgbClr>
                  </a:outerShdw>
                </a:effectLst>
              </a:rPr>
              <a:t> </a:t>
            </a:r>
            <a:r>
              <a:rPr lang="cs-CZ" dirty="0" err="1">
                <a:solidFill>
                  <a:schemeClr val="tx1"/>
                </a:solidFill>
                <a:effectLst>
                  <a:outerShdw blurRad="38100" dist="38100" dir="2700000" algn="tl">
                    <a:srgbClr val="000000">
                      <a:alpha val="43137"/>
                    </a:srgbClr>
                  </a:outerShdw>
                </a:effectLst>
              </a:rPr>
              <a:t>European</a:t>
            </a:r>
            <a:r>
              <a:rPr lang="cs-CZ" dirty="0">
                <a:solidFill>
                  <a:schemeClr val="tx1"/>
                </a:solidFill>
                <a:effectLst>
                  <a:outerShdw blurRad="38100" dist="38100" dir="2700000" algn="tl">
                    <a:srgbClr val="000000">
                      <a:alpha val="43137"/>
                    </a:srgbClr>
                  </a:outerShdw>
                </a:effectLst>
              </a:rPr>
              <a:t> </a:t>
            </a:r>
            <a:r>
              <a:rPr lang="cs-CZ" b="1" dirty="0" err="1">
                <a:solidFill>
                  <a:schemeClr val="tx1"/>
                </a:solidFill>
                <a:effectLst>
                  <a:outerShdw blurRad="38100" dist="38100" dir="2700000" algn="tl">
                    <a:srgbClr val="000000">
                      <a:alpha val="43137"/>
                    </a:srgbClr>
                  </a:outerShdw>
                </a:effectLst>
              </a:rPr>
              <a:t>Economic</a:t>
            </a:r>
            <a:r>
              <a:rPr lang="cs-CZ" b="1" dirty="0">
                <a:solidFill>
                  <a:schemeClr val="tx1"/>
                </a:solidFill>
                <a:effectLst>
                  <a:outerShdw blurRad="38100" dist="38100" dir="2700000" algn="tl">
                    <a:srgbClr val="000000">
                      <a:alpha val="43137"/>
                    </a:srgbClr>
                  </a:outerShdw>
                </a:effectLst>
              </a:rPr>
              <a:t> </a:t>
            </a:r>
            <a:r>
              <a:rPr lang="cs-CZ" b="1" dirty="0" err="1">
                <a:solidFill>
                  <a:schemeClr val="tx1"/>
                </a:solidFill>
                <a:effectLst>
                  <a:outerShdw blurRad="38100" dist="38100" dir="2700000" algn="tl">
                    <a:srgbClr val="000000">
                      <a:alpha val="43137"/>
                    </a:srgbClr>
                  </a:outerShdw>
                </a:effectLst>
              </a:rPr>
              <a:t>Community</a:t>
            </a:r>
            <a:r>
              <a:rPr lang="cs-CZ" b="1" dirty="0">
                <a:solidFill>
                  <a:schemeClr val="tx1"/>
                </a:solidFill>
                <a:effectLst>
                  <a:outerShdw blurRad="38100" dist="38100" dir="2700000" algn="tl">
                    <a:srgbClr val="000000">
                      <a:alpha val="43137"/>
                    </a:srgbClr>
                  </a:outerShdw>
                </a:effectLst>
              </a:rPr>
              <a:t> (EEC),</a:t>
            </a:r>
            <a:r>
              <a:rPr lang="cs-CZ" b="1" dirty="0">
                <a:effectLst>
                  <a:outerShdw blurRad="38100" dist="38100" dir="2700000" algn="tl">
                    <a:srgbClr val="000000">
                      <a:alpha val="43137"/>
                    </a:srgbClr>
                  </a:outerShdw>
                </a:effectLst>
              </a:rPr>
              <a:t> </a:t>
            </a:r>
            <a:r>
              <a:rPr lang="cs-CZ" dirty="0" err="1">
                <a:effectLst>
                  <a:outerShdw blurRad="38100" dist="38100" dir="2700000" algn="tl">
                    <a:srgbClr val="000000">
                      <a:alpha val="43137"/>
                    </a:srgbClr>
                  </a:outerShdw>
                </a:effectLst>
              </a:rPr>
              <a:t>signed</a:t>
            </a:r>
            <a:r>
              <a:rPr lang="cs-CZ" dirty="0">
                <a:effectLst>
                  <a:outerShdw blurRad="38100" dist="38100" dir="2700000" algn="tl">
                    <a:srgbClr val="000000">
                      <a:alpha val="43137"/>
                    </a:srgbClr>
                  </a:outerShdw>
                </a:effectLst>
              </a:rPr>
              <a:t> in Rome on 25 </a:t>
            </a:r>
            <a:r>
              <a:rPr lang="cs-CZ" dirty="0" err="1">
                <a:effectLst>
                  <a:outerShdw blurRad="38100" dist="38100" dir="2700000" algn="tl">
                    <a:srgbClr val="000000">
                      <a:alpha val="43137"/>
                    </a:srgbClr>
                  </a:outerShdw>
                </a:effectLst>
              </a:rPr>
              <a:t>March</a:t>
            </a:r>
            <a:r>
              <a:rPr lang="cs-CZ" dirty="0">
                <a:effectLst>
                  <a:outerShdw blurRad="38100" dist="38100" dir="2700000" algn="tl">
                    <a:srgbClr val="000000">
                      <a:alpha val="43137"/>
                    </a:srgbClr>
                  </a:outerShdw>
                </a:effectLst>
              </a:rPr>
              <a:t> 1957, and </a:t>
            </a:r>
            <a:r>
              <a:rPr lang="cs-CZ" dirty="0" err="1">
                <a:effectLst>
                  <a:outerShdw blurRad="38100" dist="38100" dir="2700000" algn="tl">
                    <a:srgbClr val="000000">
                      <a:alpha val="43137"/>
                    </a:srgbClr>
                  </a:outerShdw>
                </a:effectLst>
              </a:rPr>
              <a:t>entered</a:t>
            </a:r>
            <a:r>
              <a:rPr lang="cs-CZ" dirty="0">
                <a:effectLst>
                  <a:outerShdw blurRad="38100" dist="38100" dir="2700000" algn="tl">
                    <a:srgbClr val="000000">
                      <a:alpha val="43137"/>
                    </a:srgbClr>
                  </a:outerShdw>
                </a:effectLst>
              </a:rPr>
              <a:t> </a:t>
            </a:r>
            <a:r>
              <a:rPr lang="cs-CZ" dirty="0" err="1">
                <a:effectLst>
                  <a:outerShdw blurRad="38100" dist="38100" dir="2700000" algn="tl">
                    <a:srgbClr val="000000">
                      <a:alpha val="43137"/>
                    </a:srgbClr>
                  </a:outerShdw>
                </a:effectLst>
              </a:rPr>
              <a:t>into</a:t>
            </a:r>
            <a:r>
              <a:rPr lang="cs-CZ" dirty="0">
                <a:effectLst>
                  <a:outerShdw blurRad="38100" dist="38100" dir="2700000" algn="tl">
                    <a:srgbClr val="000000">
                      <a:alpha val="43137"/>
                    </a:srgbClr>
                  </a:outerShdw>
                </a:effectLst>
              </a:rPr>
              <a:t> </a:t>
            </a:r>
            <a:r>
              <a:rPr lang="cs-CZ" dirty="0" err="1">
                <a:effectLst>
                  <a:outerShdw blurRad="38100" dist="38100" dir="2700000" algn="tl">
                    <a:srgbClr val="000000">
                      <a:alpha val="43137"/>
                    </a:srgbClr>
                  </a:outerShdw>
                </a:effectLst>
              </a:rPr>
              <a:t>force</a:t>
            </a:r>
            <a:r>
              <a:rPr lang="cs-CZ" dirty="0">
                <a:effectLst>
                  <a:outerShdw blurRad="38100" dist="38100" dir="2700000" algn="tl">
                    <a:srgbClr val="000000">
                      <a:alpha val="43137"/>
                    </a:srgbClr>
                  </a:outerShdw>
                </a:effectLst>
              </a:rPr>
              <a:t> on 1 </a:t>
            </a:r>
            <a:r>
              <a:rPr lang="cs-CZ" dirty="0" err="1">
                <a:effectLst>
                  <a:outerShdw blurRad="38100" dist="38100" dir="2700000" algn="tl">
                    <a:srgbClr val="000000">
                      <a:alpha val="43137"/>
                    </a:srgbClr>
                  </a:outerShdw>
                </a:effectLst>
              </a:rPr>
              <a:t>January</a:t>
            </a:r>
            <a:r>
              <a:rPr lang="cs-CZ" dirty="0">
                <a:effectLst>
                  <a:outerShdw blurRad="38100" dist="38100" dir="2700000" algn="tl">
                    <a:srgbClr val="000000">
                      <a:alpha val="43137"/>
                    </a:srgbClr>
                  </a:outerShdw>
                </a:effectLst>
              </a:rPr>
              <a:t> 1958. </a:t>
            </a:r>
            <a:r>
              <a:rPr lang="cs-CZ" dirty="0" err="1">
                <a:effectLst>
                  <a:outerShdw blurRad="38100" dist="38100" dir="2700000" algn="tl">
                    <a:srgbClr val="000000">
                      <a:alpha val="43137"/>
                    </a:srgbClr>
                  </a:outerShdw>
                </a:effectLst>
              </a:rPr>
              <a:t>The</a:t>
            </a:r>
            <a:r>
              <a:rPr lang="cs-CZ" dirty="0">
                <a:effectLst>
                  <a:outerShdw blurRad="38100" dist="38100" dir="2700000" algn="tl">
                    <a:srgbClr val="000000">
                      <a:alpha val="43137"/>
                    </a:srgbClr>
                  </a:outerShdw>
                </a:effectLst>
              </a:rPr>
              <a:t> </a:t>
            </a:r>
            <a:r>
              <a:rPr lang="cs-CZ" dirty="0" err="1">
                <a:effectLst>
                  <a:outerShdw blurRad="38100" dist="38100" dir="2700000" algn="tl">
                    <a:srgbClr val="000000">
                      <a:alpha val="43137"/>
                    </a:srgbClr>
                  </a:outerShdw>
                </a:effectLst>
              </a:rPr>
              <a:t>Treaty</a:t>
            </a:r>
            <a:r>
              <a:rPr lang="cs-CZ" dirty="0">
                <a:effectLst>
                  <a:outerShdw blurRad="38100" dist="38100" dir="2700000" algn="tl">
                    <a:srgbClr val="000000">
                      <a:alpha val="43137"/>
                    </a:srgbClr>
                  </a:outerShdw>
                </a:effectLst>
              </a:rPr>
              <a:t> </a:t>
            </a:r>
            <a:r>
              <a:rPr lang="cs-CZ" dirty="0" err="1">
                <a:effectLst>
                  <a:outerShdw blurRad="38100" dist="38100" dir="2700000" algn="tl">
                    <a:srgbClr val="000000">
                      <a:alpha val="43137"/>
                    </a:srgbClr>
                  </a:outerShdw>
                </a:effectLst>
              </a:rPr>
              <a:t>establishing</a:t>
            </a:r>
            <a:r>
              <a:rPr lang="cs-CZ" dirty="0">
                <a:effectLst>
                  <a:outerShdw blurRad="38100" dist="38100" dir="2700000" algn="tl">
                    <a:srgbClr val="000000">
                      <a:alpha val="43137"/>
                    </a:srgbClr>
                  </a:outerShdw>
                </a:effectLst>
              </a:rPr>
              <a:t> </a:t>
            </a:r>
            <a:r>
              <a:rPr lang="cs-CZ" dirty="0" err="1">
                <a:effectLst>
                  <a:outerShdw blurRad="38100" dist="38100" dir="2700000" algn="tl">
                    <a:srgbClr val="000000">
                      <a:alpha val="43137"/>
                    </a:srgbClr>
                  </a:outerShdw>
                </a:effectLst>
              </a:rPr>
              <a:t>the</a:t>
            </a:r>
            <a:r>
              <a:rPr lang="cs-CZ" dirty="0">
                <a:effectLst>
                  <a:outerShdw blurRad="38100" dist="38100" dir="2700000" algn="tl">
                    <a:srgbClr val="000000">
                      <a:alpha val="43137"/>
                    </a:srgbClr>
                  </a:outerShdw>
                </a:effectLst>
              </a:rPr>
              <a:t> </a:t>
            </a:r>
            <a:r>
              <a:rPr lang="cs-CZ" b="1" dirty="0" err="1">
                <a:solidFill>
                  <a:schemeClr val="tx1"/>
                </a:solidFill>
                <a:effectLst>
                  <a:outerShdw blurRad="38100" dist="38100" dir="2700000" algn="tl">
                    <a:srgbClr val="000000">
                      <a:alpha val="43137"/>
                    </a:srgbClr>
                  </a:outerShdw>
                </a:effectLst>
              </a:rPr>
              <a:t>European</a:t>
            </a:r>
            <a:r>
              <a:rPr lang="cs-CZ" b="1" dirty="0">
                <a:solidFill>
                  <a:schemeClr val="tx1"/>
                </a:solidFill>
                <a:effectLst>
                  <a:outerShdw blurRad="38100" dist="38100" dir="2700000" algn="tl">
                    <a:srgbClr val="000000">
                      <a:alpha val="43137"/>
                    </a:srgbClr>
                  </a:outerShdw>
                </a:effectLst>
              </a:rPr>
              <a:t> </a:t>
            </a:r>
            <a:r>
              <a:rPr lang="cs-CZ" b="1" dirty="0" err="1">
                <a:solidFill>
                  <a:schemeClr val="tx1"/>
                </a:solidFill>
                <a:effectLst>
                  <a:outerShdw blurRad="38100" dist="38100" dir="2700000" algn="tl">
                    <a:srgbClr val="000000">
                      <a:alpha val="43137"/>
                    </a:srgbClr>
                  </a:outerShdw>
                </a:effectLst>
              </a:rPr>
              <a:t>Atomic</a:t>
            </a:r>
            <a:r>
              <a:rPr lang="cs-CZ" b="1" dirty="0">
                <a:solidFill>
                  <a:schemeClr val="tx1"/>
                </a:solidFill>
                <a:effectLst>
                  <a:outerShdw blurRad="38100" dist="38100" dir="2700000" algn="tl">
                    <a:srgbClr val="000000">
                      <a:alpha val="43137"/>
                    </a:srgbClr>
                  </a:outerShdw>
                </a:effectLst>
              </a:rPr>
              <a:t> </a:t>
            </a:r>
            <a:r>
              <a:rPr lang="cs-CZ" b="1" dirty="0" err="1">
                <a:solidFill>
                  <a:schemeClr val="tx1"/>
                </a:solidFill>
                <a:effectLst>
                  <a:outerShdw blurRad="38100" dist="38100" dir="2700000" algn="tl">
                    <a:srgbClr val="000000">
                      <a:alpha val="43137"/>
                    </a:srgbClr>
                  </a:outerShdw>
                </a:effectLst>
              </a:rPr>
              <a:t>Energy</a:t>
            </a:r>
            <a:r>
              <a:rPr lang="cs-CZ" b="1" dirty="0">
                <a:solidFill>
                  <a:schemeClr val="tx1"/>
                </a:solidFill>
                <a:effectLst>
                  <a:outerShdw blurRad="38100" dist="38100" dir="2700000" algn="tl">
                    <a:srgbClr val="000000">
                      <a:alpha val="43137"/>
                    </a:srgbClr>
                  </a:outerShdw>
                </a:effectLst>
              </a:rPr>
              <a:t> </a:t>
            </a:r>
            <a:r>
              <a:rPr lang="cs-CZ" b="1" dirty="0" err="1">
                <a:solidFill>
                  <a:schemeClr val="tx1"/>
                </a:solidFill>
                <a:effectLst>
                  <a:outerShdw blurRad="38100" dist="38100" dir="2700000" algn="tl">
                    <a:srgbClr val="000000">
                      <a:alpha val="43137"/>
                    </a:srgbClr>
                  </a:outerShdw>
                </a:effectLst>
              </a:rPr>
              <a:t>Community</a:t>
            </a:r>
            <a:r>
              <a:rPr lang="cs-CZ" b="1" dirty="0">
                <a:solidFill>
                  <a:schemeClr val="tx1"/>
                </a:solidFill>
                <a:effectLst>
                  <a:outerShdw blurRad="38100" dist="38100" dir="2700000" algn="tl">
                    <a:srgbClr val="000000">
                      <a:alpha val="43137"/>
                    </a:srgbClr>
                  </a:outerShdw>
                </a:effectLst>
              </a:rPr>
              <a:t> (Euratom)</a:t>
            </a:r>
            <a:r>
              <a:rPr lang="cs-CZ" b="1" dirty="0">
                <a:effectLst>
                  <a:outerShdw blurRad="38100" dist="38100" dir="2700000" algn="tl">
                    <a:srgbClr val="000000">
                      <a:alpha val="43137"/>
                    </a:srgbClr>
                  </a:outerShdw>
                </a:effectLst>
              </a:rPr>
              <a:t> </a:t>
            </a:r>
            <a:r>
              <a:rPr lang="cs-CZ" dirty="0" err="1">
                <a:effectLst>
                  <a:outerShdw blurRad="38100" dist="38100" dir="2700000" algn="tl">
                    <a:srgbClr val="000000">
                      <a:alpha val="43137"/>
                    </a:srgbClr>
                  </a:outerShdw>
                </a:effectLst>
              </a:rPr>
              <a:t>was</a:t>
            </a:r>
            <a:r>
              <a:rPr lang="cs-CZ" dirty="0">
                <a:effectLst>
                  <a:outerShdw blurRad="38100" dist="38100" dir="2700000" algn="tl">
                    <a:srgbClr val="000000">
                      <a:alpha val="43137"/>
                    </a:srgbClr>
                  </a:outerShdw>
                </a:effectLst>
              </a:rPr>
              <a:t> </a:t>
            </a:r>
            <a:r>
              <a:rPr lang="cs-CZ" dirty="0" err="1">
                <a:effectLst>
                  <a:outerShdw blurRad="38100" dist="38100" dir="2700000" algn="tl">
                    <a:srgbClr val="000000">
                      <a:alpha val="43137"/>
                    </a:srgbClr>
                  </a:outerShdw>
                </a:effectLst>
              </a:rPr>
              <a:t>signed</a:t>
            </a:r>
            <a:r>
              <a:rPr lang="cs-CZ" dirty="0">
                <a:effectLst>
                  <a:outerShdw blurRad="38100" dist="38100" dir="2700000" algn="tl">
                    <a:srgbClr val="000000">
                      <a:alpha val="43137"/>
                    </a:srgbClr>
                  </a:outerShdw>
                </a:effectLst>
              </a:rPr>
              <a:t> </a:t>
            </a:r>
            <a:r>
              <a:rPr lang="cs-CZ" dirty="0" err="1">
                <a:effectLst>
                  <a:outerShdw blurRad="38100" dist="38100" dir="2700000" algn="tl">
                    <a:srgbClr val="000000">
                      <a:alpha val="43137"/>
                    </a:srgbClr>
                  </a:outerShdw>
                </a:effectLst>
              </a:rPr>
              <a:t>at</a:t>
            </a:r>
            <a:r>
              <a:rPr lang="cs-CZ" dirty="0">
                <a:effectLst>
                  <a:outerShdw blurRad="38100" dist="38100" dir="2700000" algn="tl">
                    <a:srgbClr val="000000">
                      <a:alpha val="43137"/>
                    </a:srgbClr>
                  </a:outerShdw>
                </a:effectLst>
              </a:rPr>
              <a:t> </a:t>
            </a:r>
            <a:r>
              <a:rPr lang="cs-CZ" dirty="0" err="1">
                <a:effectLst>
                  <a:outerShdw blurRad="38100" dist="38100" dir="2700000" algn="tl">
                    <a:srgbClr val="000000">
                      <a:alpha val="43137"/>
                    </a:srgbClr>
                  </a:outerShdw>
                </a:effectLst>
              </a:rPr>
              <a:t>the</a:t>
            </a:r>
            <a:r>
              <a:rPr lang="cs-CZ" dirty="0">
                <a:effectLst>
                  <a:outerShdw blurRad="38100" dist="38100" dir="2700000" algn="tl">
                    <a:srgbClr val="000000">
                      <a:alpha val="43137"/>
                    </a:srgbClr>
                  </a:outerShdw>
                </a:effectLst>
              </a:rPr>
              <a:t> </a:t>
            </a:r>
            <a:r>
              <a:rPr lang="cs-CZ" dirty="0" err="1">
                <a:effectLst>
                  <a:outerShdw blurRad="38100" dist="38100" dir="2700000" algn="tl">
                    <a:srgbClr val="000000">
                      <a:alpha val="43137"/>
                    </a:srgbClr>
                  </a:outerShdw>
                </a:effectLst>
              </a:rPr>
              <a:t>same</a:t>
            </a:r>
            <a:r>
              <a:rPr lang="cs-CZ" dirty="0">
                <a:effectLst>
                  <a:outerShdw blurRad="38100" dist="38100" dir="2700000" algn="tl">
                    <a:srgbClr val="000000">
                      <a:alpha val="43137"/>
                    </a:srgbClr>
                  </a:outerShdw>
                </a:effectLst>
              </a:rPr>
              <a:t> </a:t>
            </a:r>
            <a:r>
              <a:rPr lang="cs-CZ" dirty="0" err="1">
                <a:effectLst>
                  <a:outerShdw blurRad="38100" dist="38100" dir="2700000" algn="tl">
                    <a:srgbClr val="000000">
                      <a:alpha val="43137"/>
                    </a:srgbClr>
                  </a:outerShdw>
                </a:effectLst>
              </a:rPr>
              <a:t>time</a:t>
            </a:r>
            <a:r>
              <a:rPr lang="cs-CZ" dirty="0">
                <a:effectLst>
                  <a:outerShdw blurRad="38100" dist="38100" dir="2700000" algn="tl">
                    <a:srgbClr val="000000">
                      <a:alpha val="43137"/>
                    </a:srgbClr>
                  </a:outerShdw>
                </a:effectLst>
              </a:rPr>
              <a:t> and </a:t>
            </a:r>
            <a:r>
              <a:rPr lang="cs-CZ" dirty="0" err="1">
                <a:effectLst>
                  <a:outerShdw blurRad="38100" dist="38100" dir="2700000" algn="tl">
                    <a:srgbClr val="000000">
                      <a:alpha val="43137"/>
                    </a:srgbClr>
                  </a:outerShdw>
                </a:effectLst>
              </a:rPr>
              <a:t>the</a:t>
            </a:r>
            <a:r>
              <a:rPr lang="cs-CZ" dirty="0">
                <a:effectLst>
                  <a:outerShdw blurRad="38100" dist="38100" dir="2700000" algn="tl">
                    <a:srgbClr val="000000">
                      <a:alpha val="43137"/>
                    </a:srgbClr>
                  </a:outerShdw>
                </a:effectLst>
              </a:rPr>
              <a:t> </a:t>
            </a:r>
            <a:r>
              <a:rPr lang="cs-CZ" dirty="0" err="1">
                <a:effectLst>
                  <a:outerShdw blurRad="38100" dist="38100" dir="2700000" algn="tl">
                    <a:srgbClr val="000000">
                      <a:alpha val="43137"/>
                    </a:srgbClr>
                  </a:outerShdw>
                </a:effectLst>
              </a:rPr>
              <a:t>two</a:t>
            </a:r>
            <a:r>
              <a:rPr lang="cs-CZ" dirty="0">
                <a:effectLst>
                  <a:outerShdw blurRad="38100" dist="38100" dir="2700000" algn="tl">
                    <a:srgbClr val="000000">
                      <a:alpha val="43137"/>
                    </a:srgbClr>
                  </a:outerShdw>
                </a:effectLst>
              </a:rPr>
              <a:t> are </a:t>
            </a:r>
            <a:r>
              <a:rPr lang="cs-CZ" dirty="0" err="1">
                <a:effectLst>
                  <a:outerShdw blurRad="38100" dist="38100" dir="2700000" algn="tl">
                    <a:srgbClr val="000000">
                      <a:alpha val="43137"/>
                    </a:srgbClr>
                  </a:outerShdw>
                </a:effectLst>
              </a:rPr>
              <a:t>therefore</a:t>
            </a:r>
            <a:r>
              <a:rPr lang="cs-CZ" dirty="0">
                <a:effectLst>
                  <a:outerShdw blurRad="38100" dist="38100" dir="2700000" algn="tl">
                    <a:srgbClr val="000000">
                      <a:alpha val="43137"/>
                    </a:srgbClr>
                  </a:outerShdw>
                </a:effectLst>
              </a:rPr>
              <a:t> </a:t>
            </a:r>
            <a:r>
              <a:rPr lang="cs-CZ" dirty="0" err="1">
                <a:effectLst>
                  <a:outerShdw blurRad="38100" dist="38100" dir="2700000" algn="tl">
                    <a:srgbClr val="000000">
                      <a:alpha val="43137"/>
                    </a:srgbClr>
                  </a:outerShdw>
                </a:effectLst>
              </a:rPr>
              <a:t>jointly</a:t>
            </a:r>
            <a:r>
              <a:rPr lang="cs-CZ" dirty="0">
                <a:effectLst>
                  <a:outerShdw blurRad="38100" dist="38100" dir="2700000" algn="tl">
                    <a:srgbClr val="000000">
                      <a:alpha val="43137"/>
                    </a:srgbClr>
                  </a:outerShdw>
                </a:effectLst>
              </a:rPr>
              <a:t> </a:t>
            </a:r>
            <a:r>
              <a:rPr lang="cs-CZ" dirty="0" err="1">
                <a:effectLst>
                  <a:outerShdw blurRad="38100" dist="38100" dir="2700000" algn="tl">
                    <a:srgbClr val="000000">
                      <a:alpha val="43137"/>
                    </a:srgbClr>
                  </a:outerShdw>
                </a:effectLst>
              </a:rPr>
              <a:t>known</a:t>
            </a:r>
            <a:r>
              <a:rPr lang="cs-CZ" dirty="0">
                <a:effectLst>
                  <a:outerShdw blurRad="38100" dist="38100" dir="2700000" algn="tl">
                    <a:srgbClr val="000000">
                      <a:alpha val="43137"/>
                    </a:srgbClr>
                  </a:outerShdw>
                </a:effectLst>
              </a:rPr>
              <a:t> as </a:t>
            </a:r>
            <a:r>
              <a:rPr lang="cs-CZ" dirty="0" err="1">
                <a:effectLst>
                  <a:outerShdw blurRad="38100" dist="38100" dir="2700000" algn="tl">
                    <a:srgbClr val="000000">
                      <a:alpha val="43137"/>
                    </a:srgbClr>
                  </a:outerShdw>
                </a:effectLst>
              </a:rPr>
              <a:t>the</a:t>
            </a:r>
            <a:r>
              <a:rPr lang="cs-CZ" dirty="0">
                <a:effectLst>
                  <a:outerShdw blurRad="38100" dist="38100" dir="2700000" algn="tl">
                    <a:srgbClr val="000000">
                      <a:alpha val="43137"/>
                    </a:srgbClr>
                  </a:outerShdw>
                </a:effectLst>
              </a:rPr>
              <a:t> </a:t>
            </a:r>
            <a:r>
              <a:rPr lang="cs-CZ" dirty="0" err="1">
                <a:effectLst>
                  <a:outerShdw blurRad="38100" dist="38100" dir="2700000" algn="tl">
                    <a:srgbClr val="000000">
                      <a:alpha val="43137"/>
                    </a:srgbClr>
                  </a:outerShdw>
                </a:effectLst>
              </a:rPr>
              <a:t>Treaties</a:t>
            </a:r>
            <a:r>
              <a:rPr lang="cs-CZ" dirty="0">
                <a:effectLst>
                  <a:outerShdw blurRad="38100" dist="38100" dir="2700000" algn="tl">
                    <a:srgbClr val="000000">
                      <a:alpha val="43137"/>
                    </a:srgbClr>
                  </a:outerShdw>
                </a:effectLst>
              </a:rPr>
              <a:t> </a:t>
            </a:r>
            <a:r>
              <a:rPr lang="cs-CZ" dirty="0" err="1">
                <a:effectLst>
                  <a:outerShdw blurRad="38100" dist="38100" dir="2700000" algn="tl">
                    <a:srgbClr val="000000">
                      <a:alpha val="43137"/>
                    </a:srgbClr>
                  </a:outerShdw>
                </a:effectLst>
              </a:rPr>
              <a:t>of</a:t>
            </a:r>
            <a:r>
              <a:rPr lang="cs-CZ" dirty="0">
                <a:effectLst>
                  <a:outerShdw blurRad="38100" dist="38100" dir="2700000" algn="tl">
                    <a:srgbClr val="000000">
                      <a:alpha val="43137"/>
                    </a:srgbClr>
                  </a:outerShdw>
                </a:effectLst>
              </a:rPr>
              <a:t> Rome … </a:t>
            </a:r>
            <a:r>
              <a:rPr lang="en-US" dirty="0">
                <a:effectLst>
                  <a:outerShdw blurRad="38100" dist="38100" dir="2700000" algn="tl">
                    <a:srgbClr val="000000">
                      <a:alpha val="43137"/>
                    </a:srgbClr>
                  </a:outerShdw>
                </a:effectLst>
              </a:rPr>
              <a:t>the economy, which was less subject to national resistance than other areas, became the focus of consensus in the field of supranational cooperation. </a:t>
            </a:r>
            <a:endParaRPr lang="cs-CZ" dirty="0">
              <a:effectLst>
                <a:outerShdw blurRad="38100" dist="38100" dir="2700000" algn="tl">
                  <a:srgbClr val="000000">
                    <a:alpha val="43137"/>
                  </a:srgbClr>
                </a:outerShdw>
              </a:effectLst>
            </a:endParaRPr>
          </a:p>
          <a:p>
            <a:pPr marL="0" indent="0">
              <a:buNone/>
              <a:defRPr/>
            </a:pPr>
            <a:r>
              <a:rPr lang="cs-CZ" b="1" dirty="0">
                <a:effectLst>
                  <a:outerShdw blurRad="38100" dist="38100" dir="2700000" algn="tl">
                    <a:srgbClr val="000000">
                      <a:alpha val="43137"/>
                    </a:srgbClr>
                  </a:outerShdw>
                </a:effectLst>
              </a:rPr>
              <a:t>t</a:t>
            </a:r>
            <a:r>
              <a:rPr lang="en-US" b="1" dirty="0">
                <a:effectLst>
                  <a:outerShdw blurRad="38100" dist="38100" dir="2700000" algn="tl">
                    <a:srgbClr val="000000">
                      <a:alpha val="43137"/>
                    </a:srgbClr>
                  </a:outerShdw>
                </a:effectLst>
              </a:rPr>
              <a:t>he establishment of the EEC and the creation of the Common Market had two objectives</a:t>
            </a:r>
            <a:r>
              <a:rPr lang="cs-CZ" dirty="0">
                <a:effectLst>
                  <a:outerShdw blurRad="38100" dist="38100" dir="2700000" algn="tl">
                    <a:srgbClr val="000000">
                      <a:alpha val="43137"/>
                    </a:srgbClr>
                  </a:outerShdw>
                </a:effectLst>
              </a:rPr>
              <a:t>…</a:t>
            </a:r>
            <a:r>
              <a:rPr lang="en-US" dirty="0">
                <a:effectLst>
                  <a:outerShdw blurRad="38100" dist="38100" dir="2700000" algn="tl">
                    <a:srgbClr val="000000">
                      <a:alpha val="43137"/>
                    </a:srgbClr>
                  </a:outerShdw>
                </a:effectLst>
              </a:rPr>
              <a:t> </a:t>
            </a:r>
            <a:r>
              <a:rPr lang="cs-CZ" dirty="0">
                <a:effectLst>
                  <a:outerShdw blurRad="38100" dist="38100" dir="2700000" algn="tl">
                    <a:srgbClr val="000000">
                      <a:alpha val="43137"/>
                    </a:srgbClr>
                  </a:outerShdw>
                </a:effectLst>
              </a:rPr>
              <a:t>t</a:t>
            </a:r>
            <a:r>
              <a:rPr lang="en-US" dirty="0">
                <a:effectLst>
                  <a:outerShdw blurRad="38100" dist="38100" dir="2700000" algn="tl">
                    <a:srgbClr val="000000">
                      <a:alpha val="43137"/>
                    </a:srgbClr>
                  </a:outerShdw>
                </a:effectLst>
              </a:rPr>
              <a:t>he </a:t>
            </a:r>
            <a:r>
              <a:rPr lang="en-US" b="1" dirty="0">
                <a:solidFill>
                  <a:schemeClr val="tx1"/>
                </a:solidFill>
                <a:effectLst>
                  <a:outerShdw blurRad="38100" dist="38100" dir="2700000" algn="tl">
                    <a:srgbClr val="000000">
                      <a:alpha val="43137"/>
                    </a:srgbClr>
                  </a:outerShdw>
                </a:effectLst>
              </a:rPr>
              <a:t>first</a:t>
            </a:r>
            <a:r>
              <a:rPr lang="en-US" dirty="0">
                <a:effectLst>
                  <a:outerShdw blurRad="38100" dist="38100" dir="2700000" algn="tl">
                    <a:srgbClr val="000000">
                      <a:alpha val="43137"/>
                    </a:srgbClr>
                  </a:outerShdw>
                </a:effectLst>
              </a:rPr>
              <a:t> was </a:t>
            </a:r>
            <a:r>
              <a:rPr lang="en-US" b="1" dirty="0">
                <a:effectLst>
                  <a:outerShdw blurRad="38100" dist="38100" dir="2700000" algn="tl">
                    <a:srgbClr val="000000">
                      <a:alpha val="43137"/>
                    </a:srgbClr>
                  </a:outerShdw>
                </a:effectLst>
              </a:rPr>
              <a:t>to transform the conditions of trade and manufacture on the territory of the Community</a:t>
            </a:r>
            <a:r>
              <a:rPr lang="cs-CZ" dirty="0">
                <a:effectLst>
                  <a:outerShdw blurRad="38100" dist="38100" dir="2700000" algn="tl">
                    <a:srgbClr val="000000">
                      <a:alpha val="43137"/>
                    </a:srgbClr>
                  </a:outerShdw>
                </a:effectLst>
              </a:rPr>
              <a:t>…t</a:t>
            </a:r>
            <a:r>
              <a:rPr lang="en-US" dirty="0">
                <a:effectLst>
                  <a:outerShdw blurRad="38100" dist="38100" dir="2700000" algn="tl">
                    <a:srgbClr val="000000">
                      <a:alpha val="43137"/>
                    </a:srgbClr>
                  </a:outerShdw>
                </a:effectLst>
              </a:rPr>
              <a:t>he </a:t>
            </a:r>
            <a:r>
              <a:rPr lang="en-US" b="1" dirty="0">
                <a:solidFill>
                  <a:schemeClr val="tx1"/>
                </a:solidFill>
                <a:effectLst>
                  <a:outerShdw blurRad="38100" dist="38100" dir="2700000" algn="tl">
                    <a:srgbClr val="000000">
                      <a:alpha val="43137"/>
                    </a:srgbClr>
                  </a:outerShdw>
                </a:effectLst>
              </a:rPr>
              <a:t>second</a:t>
            </a:r>
            <a:r>
              <a:rPr lang="en-US" dirty="0">
                <a:effectLst>
                  <a:outerShdw blurRad="38100" dist="38100" dir="2700000" algn="tl">
                    <a:srgbClr val="000000">
                      <a:alpha val="43137"/>
                    </a:srgbClr>
                  </a:outerShdw>
                </a:effectLst>
              </a:rPr>
              <a:t>, </a:t>
            </a:r>
            <a:r>
              <a:rPr lang="en-US" b="1" dirty="0">
                <a:effectLst>
                  <a:outerShdw blurRad="38100" dist="38100" dir="2700000" algn="tl">
                    <a:srgbClr val="000000">
                      <a:alpha val="43137"/>
                    </a:srgbClr>
                  </a:outerShdw>
                </a:effectLst>
              </a:rPr>
              <a:t>more political, saw the EEC as a contribution towards the functional construction of a political Europe and constituted a step towards the closer unification of Europe</a:t>
            </a:r>
            <a:r>
              <a:rPr lang="en-US" dirty="0">
                <a:effectLst>
                  <a:outerShdw blurRad="38100" dist="38100" dir="2700000" algn="tl">
                    <a:srgbClr val="000000">
                      <a:alpha val="43137"/>
                    </a:srgbClr>
                  </a:outerShdw>
                </a:effectLst>
              </a:rPr>
              <a:t>.</a:t>
            </a:r>
            <a:endParaRPr lang="cs-CZ" dirty="0">
              <a:effectLst>
                <a:outerShdw blurRad="38100" dist="38100" dir="2700000" algn="tl">
                  <a:srgbClr val="000000">
                    <a:alpha val="43137"/>
                  </a:srgbClr>
                </a:outerShdw>
              </a:effectLst>
            </a:endParaRPr>
          </a:p>
        </p:txBody>
      </p:sp>
    </p:spTree>
  </p:cSld>
  <p:clrMapOvr>
    <a:masterClrMapping/>
  </p:clrMapOvr>
  <p:transition spd="med">
    <p:circl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Nadpis 1">
            <a:extLst>
              <a:ext uri="{FF2B5EF4-FFF2-40B4-BE49-F238E27FC236}">
                <a16:creationId xmlns:a16="http://schemas.microsoft.com/office/drawing/2014/main" id="{DEB683E3-582C-4968-81F1-A9DA72519AAF}"/>
              </a:ext>
            </a:extLst>
          </p:cNvPr>
          <p:cNvSpPr>
            <a:spLocks noGrp="1"/>
          </p:cNvSpPr>
          <p:nvPr>
            <p:ph type="title"/>
          </p:nvPr>
        </p:nvSpPr>
        <p:spPr/>
        <p:txBody>
          <a:bodyPr/>
          <a:lstStyle/>
          <a:p>
            <a:r>
              <a:rPr lang="cs-CZ" altLang="cs-CZ" dirty="0" err="1">
                <a:effectLst>
                  <a:outerShdw blurRad="38100" dist="38100" dir="2700000" algn="tl">
                    <a:srgbClr val="000000">
                      <a:alpha val="43137"/>
                    </a:srgbClr>
                  </a:outerShdw>
                </a:effectLst>
              </a:rPr>
              <a:t>Treaty</a:t>
            </a:r>
            <a:r>
              <a:rPr lang="cs-CZ" altLang="cs-CZ" dirty="0">
                <a:effectLst>
                  <a:outerShdw blurRad="38100" dist="38100" dir="2700000" algn="tl">
                    <a:srgbClr val="000000">
                      <a:alpha val="43137"/>
                    </a:srgbClr>
                  </a:outerShdw>
                </a:effectLst>
              </a:rPr>
              <a:t> </a:t>
            </a:r>
            <a:r>
              <a:rPr lang="cs-CZ" altLang="cs-CZ" dirty="0" err="1">
                <a:effectLst>
                  <a:outerShdw blurRad="38100" dist="38100" dir="2700000" algn="tl">
                    <a:srgbClr val="000000">
                      <a:alpha val="43137"/>
                    </a:srgbClr>
                  </a:outerShdw>
                </a:effectLst>
              </a:rPr>
              <a:t>of</a:t>
            </a:r>
            <a:r>
              <a:rPr lang="cs-CZ" altLang="cs-CZ" dirty="0">
                <a:effectLst>
                  <a:outerShdw blurRad="38100" dist="38100" dir="2700000" algn="tl">
                    <a:srgbClr val="000000">
                      <a:alpha val="43137"/>
                    </a:srgbClr>
                  </a:outerShdw>
                </a:effectLst>
              </a:rPr>
              <a:t> Rome – EEC, Euratom</a:t>
            </a:r>
          </a:p>
        </p:txBody>
      </p:sp>
      <p:sp>
        <p:nvSpPr>
          <p:cNvPr id="3" name="Zástupný symbol pro obsah 2">
            <a:extLst>
              <a:ext uri="{FF2B5EF4-FFF2-40B4-BE49-F238E27FC236}">
                <a16:creationId xmlns:a16="http://schemas.microsoft.com/office/drawing/2014/main" id="{90EC72D8-02A8-44AC-8EC4-FE1AE8AA1265}"/>
              </a:ext>
            </a:extLst>
          </p:cNvPr>
          <p:cNvSpPr>
            <a:spLocks noGrp="1"/>
          </p:cNvSpPr>
          <p:nvPr>
            <p:ph idx="1"/>
          </p:nvPr>
        </p:nvSpPr>
        <p:spPr/>
        <p:txBody>
          <a:bodyPr/>
          <a:lstStyle/>
          <a:p>
            <a:pPr marL="0" indent="0">
              <a:buNone/>
              <a:defRPr/>
            </a:pPr>
            <a:r>
              <a:rPr lang="cs-CZ" b="1" dirty="0">
                <a:solidFill>
                  <a:schemeClr val="tx1"/>
                </a:solidFill>
              </a:rPr>
              <a:t>t</a:t>
            </a:r>
            <a:r>
              <a:rPr lang="en-US" b="1" dirty="0">
                <a:solidFill>
                  <a:schemeClr val="tx1"/>
                </a:solidFill>
              </a:rPr>
              <a:t>he EEC Treaty provided for the </a:t>
            </a:r>
            <a:r>
              <a:rPr lang="en-US" b="1" u="sng" dirty="0">
                <a:solidFill>
                  <a:schemeClr val="tx1"/>
                </a:solidFill>
              </a:rPr>
              <a:t>establishment of a common market</a:t>
            </a:r>
            <a:r>
              <a:rPr lang="en-US" dirty="0">
                <a:solidFill>
                  <a:schemeClr val="tx1"/>
                </a:solidFill>
              </a:rPr>
              <a:t>, </a:t>
            </a:r>
            <a:r>
              <a:rPr lang="en-US" b="1" dirty="0">
                <a:solidFill>
                  <a:schemeClr val="tx1"/>
                </a:solidFill>
              </a:rPr>
              <a:t>a customs union and common policies</a:t>
            </a:r>
            <a:r>
              <a:rPr lang="cs-CZ" dirty="0">
                <a:solidFill>
                  <a:schemeClr val="tx1"/>
                </a:solidFill>
              </a:rPr>
              <a:t> </a:t>
            </a:r>
            <a:r>
              <a:rPr lang="cs-CZ" dirty="0"/>
              <a:t>…</a:t>
            </a:r>
            <a:r>
              <a:rPr lang="en-US" dirty="0"/>
              <a:t>Articles 2 and 3 of the Treaty directly address these three issues</a:t>
            </a:r>
            <a:r>
              <a:rPr lang="cs-CZ" dirty="0"/>
              <a:t>…t</a:t>
            </a:r>
            <a:r>
              <a:rPr lang="en-US" dirty="0"/>
              <a:t>hey state that the Community's primary mission is to create a common market and specify the measures that it must undertake to achieve this objective</a:t>
            </a:r>
            <a:endParaRPr lang="cs-CZ" dirty="0"/>
          </a:p>
          <a:p>
            <a:pPr marL="0" indent="0">
              <a:buNone/>
              <a:defRPr/>
            </a:pPr>
            <a:r>
              <a:rPr lang="cs-CZ" dirty="0"/>
              <a:t>t</a:t>
            </a:r>
            <a:r>
              <a:rPr lang="en-US" dirty="0"/>
              <a:t>he EEC Treaty consists of 240 articles in six separate parts, preceded by a preamble</a:t>
            </a:r>
            <a:endParaRPr lang="cs-CZ" dirty="0"/>
          </a:p>
          <a:p>
            <a:pPr marL="0" indent="0">
              <a:buNone/>
              <a:defRPr/>
            </a:pPr>
            <a:r>
              <a:rPr lang="cs-CZ" b="1" dirty="0">
                <a:solidFill>
                  <a:schemeClr val="tx1"/>
                </a:solidFill>
              </a:rPr>
              <a:t>t</a:t>
            </a:r>
            <a:r>
              <a:rPr lang="en-US" b="1" dirty="0">
                <a:solidFill>
                  <a:schemeClr val="tx1"/>
                </a:solidFill>
              </a:rPr>
              <a:t>he EEC Treaty </a:t>
            </a:r>
            <a:r>
              <a:rPr lang="en-US" b="1" dirty="0" err="1">
                <a:solidFill>
                  <a:schemeClr val="tx1"/>
                </a:solidFill>
              </a:rPr>
              <a:t>establishe</a:t>
            </a:r>
            <a:r>
              <a:rPr lang="cs-CZ" b="1" dirty="0">
                <a:solidFill>
                  <a:schemeClr val="tx1"/>
                </a:solidFill>
              </a:rPr>
              <a:t>d</a:t>
            </a:r>
            <a:r>
              <a:rPr lang="en-US" b="1" dirty="0">
                <a:solidFill>
                  <a:schemeClr val="tx1"/>
                </a:solidFill>
              </a:rPr>
              <a:t> institutions and decision-making mechanisms </a:t>
            </a:r>
            <a:r>
              <a:rPr lang="cs-CZ" dirty="0"/>
              <a:t>…</a:t>
            </a:r>
            <a:r>
              <a:rPr lang="en-US" dirty="0"/>
              <a:t>The institutional balance </a:t>
            </a:r>
            <a:r>
              <a:rPr lang="cs-CZ" dirty="0" err="1"/>
              <a:t>was</a:t>
            </a:r>
            <a:r>
              <a:rPr lang="en-US" dirty="0"/>
              <a:t> </a:t>
            </a:r>
            <a:r>
              <a:rPr lang="en-US" b="1" dirty="0"/>
              <a:t>based on a triangle consisting of </a:t>
            </a:r>
            <a:r>
              <a:rPr lang="en-US" b="1" dirty="0">
                <a:solidFill>
                  <a:schemeClr val="tx1"/>
                </a:solidFill>
              </a:rPr>
              <a:t>the Council, the Commission and the European Parliament</a:t>
            </a:r>
            <a:r>
              <a:rPr lang="en-US" b="1" dirty="0"/>
              <a:t>,</a:t>
            </a:r>
            <a:r>
              <a:rPr lang="en-US" dirty="0"/>
              <a:t> all three of which are called upon to work together</a:t>
            </a:r>
            <a:r>
              <a:rPr lang="cs-CZ" dirty="0"/>
              <a:t>..</a:t>
            </a:r>
            <a:r>
              <a:rPr lang="en-US" dirty="0"/>
              <a:t>. The Council prepares the standards, the Commission drafts the proposals and the Parliament plays an advisory role. Another body is also involved in the decision-making procedure in an </a:t>
            </a:r>
            <a:r>
              <a:rPr lang="en-US" b="1" dirty="0">
                <a:solidFill>
                  <a:schemeClr val="tx1"/>
                </a:solidFill>
              </a:rPr>
              <a:t>advisory capacity</a:t>
            </a:r>
            <a:r>
              <a:rPr lang="en-US" dirty="0">
                <a:solidFill>
                  <a:schemeClr val="tx1"/>
                </a:solidFill>
              </a:rPr>
              <a:t>, namely the Economic and Social Committee.</a:t>
            </a:r>
            <a:endParaRPr lang="cs-CZ" dirty="0">
              <a:solidFill>
                <a:schemeClr val="tx1"/>
              </a:solidFill>
            </a:endParaRPr>
          </a:p>
        </p:txBody>
      </p:sp>
    </p:spTree>
  </p:cSld>
  <p:clrMapOvr>
    <a:masterClrMapping/>
  </p:clrMapOvr>
  <p:transition spd="med">
    <p:circl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218E6C0-0277-4624-BD85-AD5CCF30E2F0}"/>
              </a:ext>
            </a:extLst>
          </p:cNvPr>
          <p:cNvSpPr>
            <a:spLocks noGrp="1"/>
          </p:cNvSpPr>
          <p:nvPr>
            <p:ph type="title"/>
          </p:nvPr>
        </p:nvSpPr>
        <p:spPr/>
        <p:txBody>
          <a:bodyPr/>
          <a:lstStyle/>
          <a:p>
            <a:pPr>
              <a:defRPr/>
            </a:pPr>
            <a:r>
              <a:rPr lang="en-US" dirty="0">
                <a:effectLst>
                  <a:outerShdw blurRad="38100" dist="38100" dir="2700000" algn="tl">
                    <a:srgbClr val="000000">
                      <a:alpha val="43137"/>
                    </a:srgbClr>
                  </a:outerShdw>
                </a:effectLst>
              </a:rPr>
              <a:t>AMENDMENTS MADE TO THE </a:t>
            </a:r>
            <a:r>
              <a:rPr lang="cs-CZ" dirty="0">
                <a:effectLst>
                  <a:outerShdw blurRad="38100" dist="38100" dir="2700000" algn="tl">
                    <a:srgbClr val="000000">
                      <a:alpha val="43137"/>
                    </a:srgbClr>
                  </a:outerShdw>
                </a:effectLst>
              </a:rPr>
              <a:t>TREATY OF ROME</a:t>
            </a:r>
          </a:p>
        </p:txBody>
      </p:sp>
      <p:sp>
        <p:nvSpPr>
          <p:cNvPr id="3" name="Zástupný symbol pro obsah 2">
            <a:extLst>
              <a:ext uri="{FF2B5EF4-FFF2-40B4-BE49-F238E27FC236}">
                <a16:creationId xmlns:a16="http://schemas.microsoft.com/office/drawing/2014/main" id="{85E58075-F84E-43FE-ACB9-EE3732B49150}"/>
              </a:ext>
            </a:extLst>
          </p:cNvPr>
          <p:cNvSpPr>
            <a:spLocks noGrp="1"/>
          </p:cNvSpPr>
          <p:nvPr>
            <p:ph idx="1"/>
          </p:nvPr>
        </p:nvSpPr>
        <p:spPr/>
        <p:txBody>
          <a:bodyPr/>
          <a:lstStyle/>
          <a:p>
            <a:pPr marL="0" indent="0">
              <a:buNone/>
              <a:defRPr/>
            </a:pPr>
            <a:r>
              <a:rPr lang="en-US" b="1" dirty="0">
                <a:solidFill>
                  <a:schemeClr val="tx1"/>
                </a:solidFill>
                <a:effectLst>
                  <a:outerShdw blurRad="38100" dist="38100" dir="2700000" algn="tl">
                    <a:srgbClr val="000000">
                      <a:alpha val="43137"/>
                    </a:srgbClr>
                  </a:outerShdw>
                </a:effectLst>
              </a:rPr>
              <a:t>Treaty of Brussels, known as the</a:t>
            </a:r>
            <a:r>
              <a:rPr lang="cs-CZ" b="1" dirty="0">
                <a:solidFill>
                  <a:schemeClr val="tx1"/>
                </a:solidFill>
                <a:effectLst>
                  <a:outerShdw blurRad="38100" dist="38100" dir="2700000" algn="tl">
                    <a:srgbClr val="000000">
                      <a:alpha val="43137"/>
                    </a:srgbClr>
                  </a:outerShdw>
                </a:effectLst>
              </a:rPr>
              <a:t> „</a:t>
            </a:r>
            <a:r>
              <a:rPr lang="cs-CZ" b="1" dirty="0" err="1">
                <a:solidFill>
                  <a:schemeClr val="tx1"/>
                </a:solidFill>
                <a:effectLst>
                  <a:outerShdw blurRad="38100" dist="38100" dir="2700000" algn="tl">
                    <a:srgbClr val="000000">
                      <a:alpha val="43137"/>
                    </a:srgbClr>
                  </a:outerShdw>
                </a:effectLst>
              </a:rPr>
              <a:t>Merger</a:t>
            </a:r>
            <a:r>
              <a:rPr lang="cs-CZ" b="1" dirty="0">
                <a:solidFill>
                  <a:schemeClr val="tx1"/>
                </a:solidFill>
                <a:effectLst>
                  <a:outerShdw blurRad="38100" dist="38100" dir="2700000" algn="tl">
                    <a:srgbClr val="000000">
                      <a:alpha val="43137"/>
                    </a:srgbClr>
                  </a:outerShdw>
                </a:effectLst>
              </a:rPr>
              <a:t> </a:t>
            </a:r>
            <a:r>
              <a:rPr lang="cs-CZ" b="1" dirty="0" err="1">
                <a:solidFill>
                  <a:schemeClr val="tx1"/>
                </a:solidFill>
                <a:effectLst>
                  <a:outerShdw blurRad="38100" dist="38100" dir="2700000" algn="tl">
                    <a:srgbClr val="000000">
                      <a:alpha val="43137"/>
                    </a:srgbClr>
                  </a:outerShdw>
                </a:effectLst>
              </a:rPr>
              <a:t>Treaty</a:t>
            </a:r>
            <a:r>
              <a:rPr lang="cs-CZ" b="1" dirty="0">
                <a:solidFill>
                  <a:schemeClr val="tx1"/>
                </a:solidFill>
                <a:effectLst>
                  <a:outerShdw blurRad="38100" dist="38100" dir="2700000" algn="tl">
                    <a:srgbClr val="000000">
                      <a:alpha val="43137"/>
                    </a:srgbClr>
                  </a:outerShdw>
                </a:effectLst>
              </a:rPr>
              <a:t>“</a:t>
            </a:r>
            <a:r>
              <a:rPr lang="cs-CZ" b="1" dirty="0">
                <a:effectLst>
                  <a:outerShdw blurRad="38100" dist="38100" dir="2700000" algn="tl">
                    <a:srgbClr val="000000">
                      <a:alpha val="43137"/>
                    </a:srgbClr>
                  </a:outerShdw>
                </a:effectLst>
              </a:rPr>
              <a:t> </a:t>
            </a:r>
            <a:r>
              <a:rPr lang="cs-CZ" dirty="0">
                <a:effectLst>
                  <a:outerShdw blurRad="38100" dist="38100" dir="2700000" algn="tl">
                    <a:srgbClr val="000000">
                      <a:alpha val="43137"/>
                    </a:srgbClr>
                  </a:outerShdw>
                </a:effectLst>
              </a:rPr>
              <a:t>… </a:t>
            </a:r>
            <a:r>
              <a:rPr lang="cs-CZ" dirty="0" err="1">
                <a:effectLst>
                  <a:outerShdw blurRad="38100" dist="38100" dir="2700000" algn="tl">
                    <a:srgbClr val="000000">
                      <a:alpha val="43137"/>
                    </a:srgbClr>
                  </a:outerShdw>
                </a:effectLst>
              </a:rPr>
              <a:t>signed</a:t>
            </a:r>
            <a:r>
              <a:rPr lang="cs-CZ" dirty="0">
                <a:effectLst>
                  <a:outerShdw blurRad="38100" dist="38100" dir="2700000" algn="tl">
                    <a:srgbClr val="000000">
                      <a:alpha val="43137"/>
                    </a:srgbClr>
                  </a:outerShdw>
                </a:effectLst>
              </a:rPr>
              <a:t> in </a:t>
            </a:r>
            <a:r>
              <a:rPr lang="cs-CZ" dirty="0" err="1">
                <a:effectLst>
                  <a:outerShdw blurRad="38100" dist="38100" dir="2700000" algn="tl">
                    <a:srgbClr val="000000">
                      <a:alpha val="43137"/>
                    </a:srgbClr>
                  </a:outerShdw>
                </a:effectLst>
              </a:rPr>
              <a:t>Brussels</a:t>
            </a:r>
            <a:r>
              <a:rPr lang="cs-CZ" dirty="0">
                <a:effectLst>
                  <a:outerShdw blurRad="38100" dist="38100" dir="2700000" algn="tl">
                    <a:srgbClr val="000000">
                      <a:alpha val="43137"/>
                    </a:srgbClr>
                  </a:outerShdw>
                </a:effectLst>
              </a:rPr>
              <a:t> on 8 </a:t>
            </a:r>
            <a:r>
              <a:rPr lang="cs-CZ" dirty="0" err="1">
                <a:effectLst>
                  <a:outerShdw blurRad="38100" dist="38100" dir="2700000" algn="tl">
                    <a:srgbClr val="000000">
                      <a:alpha val="43137"/>
                    </a:srgbClr>
                  </a:outerShdw>
                </a:effectLst>
              </a:rPr>
              <a:t>April</a:t>
            </a:r>
            <a:r>
              <a:rPr lang="cs-CZ" dirty="0">
                <a:effectLst>
                  <a:outerShdw blurRad="38100" dist="38100" dir="2700000" algn="tl">
                    <a:srgbClr val="000000">
                      <a:alpha val="43137"/>
                    </a:srgbClr>
                  </a:outerShdw>
                </a:effectLst>
              </a:rPr>
              <a:t> 1965 and in </a:t>
            </a:r>
            <a:r>
              <a:rPr lang="cs-CZ" dirty="0" err="1">
                <a:effectLst>
                  <a:outerShdw blurRad="38100" dist="38100" dir="2700000" algn="tl">
                    <a:srgbClr val="000000">
                      <a:alpha val="43137"/>
                    </a:srgbClr>
                  </a:outerShdw>
                </a:effectLst>
              </a:rPr>
              <a:t>force</a:t>
            </a:r>
            <a:r>
              <a:rPr lang="cs-CZ" dirty="0">
                <a:effectLst>
                  <a:outerShdw blurRad="38100" dist="38100" dir="2700000" algn="tl">
                    <a:srgbClr val="000000">
                      <a:alpha val="43137"/>
                    </a:srgbClr>
                  </a:outerShdw>
                </a:effectLst>
              </a:rPr>
              <a:t> </a:t>
            </a:r>
            <a:r>
              <a:rPr lang="cs-CZ" dirty="0" err="1">
                <a:effectLst>
                  <a:outerShdw blurRad="38100" dist="38100" dir="2700000" algn="tl">
                    <a:srgbClr val="000000">
                      <a:alpha val="43137"/>
                    </a:srgbClr>
                  </a:outerShdw>
                </a:effectLst>
              </a:rPr>
              <a:t>since</a:t>
            </a:r>
            <a:r>
              <a:rPr lang="cs-CZ" dirty="0">
                <a:effectLst>
                  <a:outerShdw blurRad="38100" dist="38100" dir="2700000" algn="tl">
                    <a:srgbClr val="000000">
                      <a:alpha val="43137"/>
                    </a:srgbClr>
                  </a:outerShdw>
                </a:effectLst>
              </a:rPr>
              <a:t> 1 July </a:t>
            </a:r>
            <a:r>
              <a:rPr lang="cs-CZ" b="1" dirty="0">
                <a:solidFill>
                  <a:schemeClr val="tx1"/>
                </a:solidFill>
                <a:effectLst>
                  <a:outerShdw blurRad="38100" dist="38100" dir="2700000" algn="tl">
                    <a:srgbClr val="000000">
                      <a:alpha val="43137"/>
                    </a:srgbClr>
                  </a:outerShdw>
                </a:effectLst>
              </a:rPr>
              <a:t>1967</a:t>
            </a:r>
            <a:r>
              <a:rPr lang="cs-CZ" dirty="0">
                <a:effectLst>
                  <a:outerShdw blurRad="38100" dist="38100" dir="2700000" algn="tl">
                    <a:srgbClr val="000000">
                      <a:alpha val="43137"/>
                    </a:srgbClr>
                  </a:outerShdw>
                </a:effectLst>
              </a:rPr>
              <a:t>, </a:t>
            </a:r>
            <a:r>
              <a:rPr lang="cs-CZ" dirty="0" err="1">
                <a:effectLst>
                  <a:outerShdw blurRad="38100" dist="38100" dir="2700000" algn="tl">
                    <a:srgbClr val="000000">
                      <a:alpha val="43137"/>
                    </a:srgbClr>
                  </a:outerShdw>
                </a:effectLst>
              </a:rPr>
              <a:t>which</a:t>
            </a:r>
            <a:r>
              <a:rPr lang="cs-CZ" dirty="0">
                <a:effectLst>
                  <a:outerShdw blurRad="38100" dist="38100" dir="2700000" algn="tl">
                    <a:srgbClr val="000000">
                      <a:alpha val="43137"/>
                    </a:srgbClr>
                  </a:outerShdw>
                </a:effectLst>
              </a:rPr>
              <a:t> </a:t>
            </a:r>
            <a:r>
              <a:rPr lang="cs-CZ" b="1" dirty="0" err="1">
                <a:effectLst>
                  <a:outerShdw blurRad="38100" dist="38100" dir="2700000" algn="tl">
                    <a:srgbClr val="000000">
                      <a:alpha val="43137"/>
                    </a:srgbClr>
                  </a:outerShdw>
                </a:effectLst>
              </a:rPr>
              <a:t>provided</a:t>
            </a:r>
            <a:r>
              <a:rPr lang="cs-CZ" b="1" dirty="0">
                <a:effectLst>
                  <a:outerShdw blurRad="38100" dist="38100" dir="2700000" algn="tl">
                    <a:srgbClr val="000000">
                      <a:alpha val="43137"/>
                    </a:srgbClr>
                  </a:outerShdw>
                </a:effectLst>
              </a:rPr>
              <a:t> </a:t>
            </a:r>
            <a:r>
              <a:rPr lang="cs-CZ" b="1" dirty="0" err="1">
                <a:effectLst>
                  <a:outerShdw blurRad="38100" dist="38100" dir="2700000" algn="tl">
                    <a:srgbClr val="000000">
                      <a:alpha val="43137"/>
                    </a:srgbClr>
                  </a:outerShdw>
                </a:effectLst>
              </a:rPr>
              <a:t>for</a:t>
            </a:r>
            <a:r>
              <a:rPr lang="cs-CZ" b="1" dirty="0">
                <a:effectLst>
                  <a:outerShdw blurRad="38100" dist="38100" dir="2700000" algn="tl">
                    <a:srgbClr val="000000">
                      <a:alpha val="43137"/>
                    </a:srgbClr>
                  </a:outerShdw>
                </a:effectLst>
              </a:rPr>
              <a:t> a Single </a:t>
            </a:r>
            <a:r>
              <a:rPr lang="cs-CZ" b="1" dirty="0" err="1">
                <a:effectLst>
                  <a:outerShdw blurRad="38100" dist="38100" dir="2700000" algn="tl">
                    <a:srgbClr val="000000">
                      <a:alpha val="43137"/>
                    </a:srgbClr>
                  </a:outerShdw>
                </a:effectLst>
              </a:rPr>
              <a:t>Commission</a:t>
            </a:r>
            <a:r>
              <a:rPr lang="cs-CZ" b="1" dirty="0">
                <a:effectLst>
                  <a:outerShdw blurRad="38100" dist="38100" dir="2700000" algn="tl">
                    <a:srgbClr val="000000">
                      <a:alpha val="43137"/>
                    </a:srgbClr>
                  </a:outerShdw>
                </a:effectLst>
              </a:rPr>
              <a:t> and a Single </a:t>
            </a:r>
            <a:r>
              <a:rPr lang="cs-CZ" b="1" dirty="0" err="1">
                <a:effectLst>
                  <a:outerShdw blurRad="38100" dist="38100" dir="2700000" algn="tl">
                    <a:srgbClr val="000000">
                      <a:alpha val="43137"/>
                    </a:srgbClr>
                  </a:outerShdw>
                </a:effectLst>
              </a:rPr>
              <a:t>Council</a:t>
            </a:r>
            <a:r>
              <a:rPr lang="cs-CZ" b="1" dirty="0">
                <a:effectLst>
                  <a:outerShdw blurRad="38100" dist="38100" dir="2700000" algn="tl">
                    <a:srgbClr val="000000">
                      <a:alpha val="43137"/>
                    </a:srgbClr>
                  </a:outerShdw>
                </a:effectLst>
              </a:rPr>
              <a:t> </a:t>
            </a:r>
            <a:r>
              <a:rPr lang="cs-CZ" dirty="0" err="1">
                <a:effectLst>
                  <a:outerShdw blurRad="38100" dist="38100" dir="2700000" algn="tl">
                    <a:srgbClr val="000000">
                      <a:alpha val="43137"/>
                    </a:srgbClr>
                  </a:outerShdw>
                </a:effectLst>
              </a:rPr>
              <a:t>of</a:t>
            </a:r>
            <a:r>
              <a:rPr lang="cs-CZ" dirty="0">
                <a:effectLst>
                  <a:outerShdw blurRad="38100" dist="38100" dir="2700000" algn="tl">
                    <a:srgbClr val="000000">
                      <a:alpha val="43137"/>
                    </a:srgbClr>
                  </a:outerShdw>
                </a:effectLst>
              </a:rPr>
              <a:t> </a:t>
            </a:r>
            <a:r>
              <a:rPr lang="cs-CZ" dirty="0" err="1">
                <a:effectLst>
                  <a:outerShdw blurRad="38100" dist="38100" dir="2700000" algn="tl">
                    <a:srgbClr val="000000">
                      <a:alpha val="43137"/>
                    </a:srgbClr>
                  </a:outerShdw>
                </a:effectLst>
              </a:rPr>
              <a:t>the</a:t>
            </a:r>
            <a:r>
              <a:rPr lang="cs-CZ" dirty="0">
                <a:effectLst>
                  <a:outerShdw blurRad="38100" dist="38100" dir="2700000" algn="tl">
                    <a:srgbClr val="000000">
                      <a:alpha val="43137"/>
                    </a:srgbClr>
                  </a:outerShdw>
                </a:effectLst>
              </a:rPr>
              <a:t> </a:t>
            </a:r>
            <a:r>
              <a:rPr lang="cs-CZ" dirty="0" err="1">
                <a:effectLst>
                  <a:outerShdw blurRad="38100" dist="38100" dir="2700000" algn="tl">
                    <a:srgbClr val="000000">
                      <a:alpha val="43137"/>
                    </a:srgbClr>
                  </a:outerShdw>
                </a:effectLst>
              </a:rPr>
              <a:t>then</a:t>
            </a:r>
            <a:r>
              <a:rPr lang="cs-CZ" dirty="0">
                <a:effectLst>
                  <a:outerShdw blurRad="38100" dist="38100" dir="2700000" algn="tl">
                    <a:srgbClr val="000000">
                      <a:alpha val="43137"/>
                    </a:srgbClr>
                  </a:outerShdw>
                </a:effectLst>
              </a:rPr>
              <a:t> </a:t>
            </a:r>
            <a:r>
              <a:rPr lang="cs-CZ" dirty="0" err="1">
                <a:solidFill>
                  <a:schemeClr val="tx1"/>
                </a:solidFill>
                <a:effectLst>
                  <a:outerShdw blurRad="38100" dist="38100" dir="2700000" algn="tl">
                    <a:srgbClr val="000000">
                      <a:alpha val="43137"/>
                    </a:srgbClr>
                  </a:outerShdw>
                </a:effectLst>
              </a:rPr>
              <a:t>three</a:t>
            </a:r>
            <a:r>
              <a:rPr lang="cs-CZ" dirty="0">
                <a:effectLst>
                  <a:outerShdw blurRad="38100" dist="38100" dir="2700000" algn="tl">
                    <a:srgbClr val="000000">
                      <a:alpha val="43137"/>
                    </a:srgbClr>
                  </a:outerShdw>
                </a:effectLst>
              </a:rPr>
              <a:t> </a:t>
            </a:r>
            <a:r>
              <a:rPr lang="cs-CZ" dirty="0" err="1">
                <a:solidFill>
                  <a:schemeClr val="tx1"/>
                </a:solidFill>
                <a:effectLst>
                  <a:outerShdw blurRad="38100" dist="38100" dir="2700000" algn="tl">
                    <a:srgbClr val="000000">
                      <a:alpha val="43137"/>
                    </a:srgbClr>
                  </a:outerShdw>
                </a:effectLst>
              </a:rPr>
              <a:t>European</a:t>
            </a:r>
            <a:r>
              <a:rPr lang="cs-CZ" dirty="0">
                <a:solidFill>
                  <a:schemeClr val="tx1"/>
                </a:solidFill>
                <a:effectLst>
                  <a:outerShdw blurRad="38100" dist="38100" dir="2700000" algn="tl">
                    <a:srgbClr val="000000">
                      <a:alpha val="43137"/>
                    </a:srgbClr>
                  </a:outerShdw>
                </a:effectLst>
              </a:rPr>
              <a:t> </a:t>
            </a:r>
            <a:r>
              <a:rPr lang="cs-CZ" dirty="0" err="1">
                <a:solidFill>
                  <a:schemeClr val="tx1"/>
                </a:solidFill>
                <a:effectLst>
                  <a:outerShdw blurRad="38100" dist="38100" dir="2700000" algn="tl">
                    <a:srgbClr val="000000">
                      <a:alpha val="43137"/>
                    </a:srgbClr>
                  </a:outerShdw>
                </a:effectLst>
              </a:rPr>
              <a:t>Communities</a:t>
            </a:r>
            <a:endParaRPr lang="cs-CZ" dirty="0">
              <a:solidFill>
                <a:schemeClr val="tx1"/>
              </a:solidFill>
              <a:effectLst>
                <a:outerShdw blurRad="38100" dist="38100" dir="2700000" algn="tl">
                  <a:srgbClr val="000000">
                    <a:alpha val="43137"/>
                  </a:srgbClr>
                </a:outerShdw>
              </a:effectLst>
            </a:endParaRPr>
          </a:p>
          <a:p>
            <a:pPr marL="0" indent="0">
              <a:buNone/>
              <a:defRPr/>
            </a:pPr>
            <a:r>
              <a:rPr lang="en-US" b="1" dirty="0">
                <a:solidFill>
                  <a:schemeClr val="tx1"/>
                </a:solidFill>
                <a:effectLst>
                  <a:outerShdw blurRad="38100" dist="38100" dir="2700000" algn="tl">
                    <a:srgbClr val="000000">
                      <a:alpha val="43137"/>
                    </a:srgbClr>
                  </a:outerShdw>
                </a:effectLst>
              </a:rPr>
              <a:t>Treaty amending Certain Budgetary Provisions (1970)</a:t>
            </a:r>
            <a:r>
              <a:rPr lang="en-US" dirty="0">
                <a:solidFill>
                  <a:schemeClr val="tx1"/>
                </a:solidFill>
                <a:effectLst>
                  <a:outerShdw blurRad="38100" dist="38100" dir="2700000" algn="tl">
                    <a:srgbClr val="000000">
                      <a:alpha val="43137"/>
                    </a:srgbClr>
                  </a:outerShdw>
                </a:effectLst>
              </a:rPr>
              <a:t> </a:t>
            </a:r>
            <a:br>
              <a:rPr lang="en-US" dirty="0">
                <a:solidFill>
                  <a:schemeClr val="tx1"/>
                </a:solidFill>
                <a:effectLst>
                  <a:outerShdw blurRad="38100" dist="38100" dir="2700000" algn="tl">
                    <a:srgbClr val="000000">
                      <a:alpha val="43137"/>
                    </a:srgbClr>
                  </a:outerShdw>
                </a:effectLst>
              </a:rPr>
            </a:br>
            <a:r>
              <a:rPr lang="en-US" dirty="0">
                <a:effectLst>
                  <a:outerShdw blurRad="38100" dist="38100" dir="2700000" algn="tl">
                    <a:srgbClr val="000000">
                      <a:alpha val="43137"/>
                    </a:srgbClr>
                  </a:outerShdw>
                </a:effectLst>
              </a:rPr>
              <a:t>This Treaty replaced the system whereby the Communities were funded by contributions from Member States with that of own resources. It also put in place a single budget for the Communities.</a:t>
            </a:r>
            <a:endParaRPr lang="cs-CZ" dirty="0">
              <a:effectLst>
                <a:outerShdw blurRad="38100" dist="38100" dir="2700000" algn="tl">
                  <a:srgbClr val="000000">
                    <a:alpha val="43137"/>
                  </a:srgbClr>
                </a:outerShdw>
              </a:effectLst>
            </a:endParaRPr>
          </a:p>
          <a:p>
            <a:pPr marL="0" indent="0">
              <a:buNone/>
              <a:defRPr/>
            </a:pPr>
            <a:r>
              <a:rPr lang="en-US" b="1" dirty="0">
                <a:solidFill>
                  <a:schemeClr val="tx1"/>
                </a:solidFill>
                <a:effectLst>
                  <a:outerShdw blurRad="38100" dist="38100" dir="2700000" algn="tl">
                    <a:srgbClr val="000000">
                      <a:alpha val="43137"/>
                    </a:srgbClr>
                  </a:outerShdw>
                </a:effectLst>
              </a:rPr>
              <a:t>Treaty amending Certain Financial Provisions (1975)</a:t>
            </a:r>
            <a:r>
              <a:rPr lang="en-US" dirty="0">
                <a:solidFill>
                  <a:schemeClr val="tx1"/>
                </a:solidFill>
                <a:effectLst>
                  <a:outerShdw blurRad="38100" dist="38100" dir="2700000" algn="tl">
                    <a:srgbClr val="000000">
                      <a:alpha val="43137"/>
                    </a:srgbClr>
                  </a:outerShdw>
                </a:effectLst>
              </a:rPr>
              <a:t> </a:t>
            </a:r>
            <a:br>
              <a:rPr lang="en-US" dirty="0">
                <a:solidFill>
                  <a:schemeClr val="tx1"/>
                </a:solidFill>
                <a:effectLst>
                  <a:outerShdw blurRad="38100" dist="38100" dir="2700000" algn="tl">
                    <a:srgbClr val="000000">
                      <a:alpha val="43137"/>
                    </a:srgbClr>
                  </a:outerShdw>
                </a:effectLst>
              </a:rPr>
            </a:br>
            <a:r>
              <a:rPr lang="en-US" dirty="0">
                <a:effectLst>
                  <a:outerShdw blurRad="38100" dist="38100" dir="2700000" algn="tl">
                    <a:srgbClr val="000000">
                      <a:alpha val="43137"/>
                    </a:srgbClr>
                  </a:outerShdw>
                </a:effectLst>
              </a:rPr>
              <a:t>This Treaty gave the European Parliament the right to reject the budget and to grant a discharge to the Commission for the implementation of the budget. </a:t>
            </a:r>
            <a:r>
              <a:rPr lang="en-US" b="1" dirty="0">
                <a:effectLst>
                  <a:outerShdw blurRad="38100" dist="38100" dir="2700000" algn="tl">
                    <a:srgbClr val="000000">
                      <a:alpha val="43137"/>
                    </a:srgbClr>
                  </a:outerShdw>
                </a:effectLst>
              </a:rPr>
              <a:t>It established a single Court of Auditors </a:t>
            </a:r>
            <a:r>
              <a:rPr lang="en-US" dirty="0">
                <a:effectLst>
                  <a:outerShdw blurRad="38100" dist="38100" dir="2700000" algn="tl">
                    <a:srgbClr val="000000">
                      <a:alpha val="43137"/>
                    </a:srgbClr>
                  </a:outerShdw>
                </a:effectLst>
              </a:rPr>
              <a:t>for the three Communities to monitor their accounts and financial management. </a:t>
            </a:r>
            <a:endParaRPr lang="cs-CZ" dirty="0">
              <a:effectLst>
                <a:outerShdw blurRad="38100" dist="38100" dir="2700000" algn="tl">
                  <a:srgbClr val="000000">
                    <a:alpha val="43137"/>
                  </a:srgbClr>
                </a:outerShdw>
              </a:effectLst>
            </a:endParaRPr>
          </a:p>
        </p:txBody>
      </p:sp>
    </p:spTree>
  </p:cSld>
  <p:clrMapOvr>
    <a:masterClrMapping/>
  </p:clrMapOvr>
  <p:transition spd="med">
    <p:circle/>
  </p:transition>
</p:sld>
</file>

<file path=ppt/theme/theme1.xml><?xml version="1.0" encoding="utf-8"?>
<a:theme xmlns:a="http://schemas.openxmlformats.org/drawingml/2006/main" name="Výchozí návrh">
  <a:themeElements>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ýchozí návrh">
      <a:majorFont>
        <a:latin typeface="Arial"/>
        <a:ea typeface=""/>
        <a:cs typeface=""/>
      </a:majorFont>
      <a:minorFont>
        <a:latin typeface="Arial"/>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80000"/>
          </a:lnSpc>
          <a:spcBef>
            <a:spcPct val="50000"/>
          </a:spcBef>
          <a:spcAft>
            <a:spcPct val="0"/>
          </a:spcAft>
          <a:buClrTx/>
          <a:buSzTx/>
          <a:buFontTx/>
          <a:buNone/>
          <a:tabLst/>
          <a:defRPr kumimoji="0" lang="cs-CZ" altLang="cs-CZ" sz="1200" b="1" i="0" u="none" strike="noStrike" cap="none" normalizeH="0" baseline="0" smtClean="0">
            <a:ln>
              <a:noFill/>
            </a:ln>
            <a:solidFill>
              <a:srgbClr val="FF0000"/>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80000"/>
          </a:lnSpc>
          <a:spcBef>
            <a:spcPct val="50000"/>
          </a:spcBef>
          <a:spcAft>
            <a:spcPct val="0"/>
          </a:spcAft>
          <a:buClrTx/>
          <a:buSzTx/>
          <a:buFontTx/>
          <a:buNone/>
          <a:tabLst/>
          <a:defRPr kumimoji="0" lang="cs-CZ" altLang="cs-CZ" sz="1200" b="1" i="0" u="none" strike="noStrike" cap="none" normalizeH="0" baseline="0" smtClean="0">
            <a:ln>
              <a:noFill/>
            </a:ln>
            <a:solidFill>
              <a:srgbClr val="FF0000"/>
            </a:solidFill>
            <a:effectLst/>
            <a:latin typeface="Arial" charset="0"/>
          </a:defRPr>
        </a:defPPr>
      </a:lstStyle>
    </a:lnDef>
  </a:objectDefaults>
  <a:extraClrSchemeLst>
    <a:extraClrScheme>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ýchozí návrh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ýchozí návrh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ýchozí návrh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ýchozí návrh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ýchozí návrh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ýchozí návrh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ýchozí návrh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ýchozí návrh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ýchozí návrh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ýchozí návrh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ýchozí návrh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6192</TotalTime>
  <Words>3339</Words>
  <Application>Microsoft Office PowerPoint</Application>
  <PresentationFormat>Širokoúhlá obrazovka</PresentationFormat>
  <Paragraphs>113</Paragraphs>
  <Slides>33</Slides>
  <Notes>0</Notes>
  <HiddenSlides>0</HiddenSlides>
  <MMClips>0</MMClips>
  <ScaleCrop>false</ScaleCrop>
  <HeadingPairs>
    <vt:vector size="6" baseType="variant">
      <vt:variant>
        <vt:lpstr>Použitá písma</vt:lpstr>
      </vt:variant>
      <vt:variant>
        <vt:i4>4</vt:i4>
      </vt:variant>
      <vt:variant>
        <vt:lpstr>Motiv</vt:lpstr>
      </vt:variant>
      <vt:variant>
        <vt:i4>2</vt:i4>
      </vt:variant>
      <vt:variant>
        <vt:lpstr>Nadpisy snímků</vt:lpstr>
      </vt:variant>
      <vt:variant>
        <vt:i4>33</vt:i4>
      </vt:variant>
    </vt:vector>
  </HeadingPairs>
  <TitlesOfParts>
    <vt:vector size="39" baseType="lpstr">
      <vt:lpstr>Arial</vt:lpstr>
      <vt:lpstr>Open Sans</vt:lpstr>
      <vt:lpstr>Wingdings</vt:lpstr>
      <vt:lpstr>Yanone Kaffeesatz</vt:lpstr>
      <vt:lpstr>Výchozí návrh</vt:lpstr>
      <vt:lpstr>Motyw pakietu Office</vt:lpstr>
      <vt:lpstr>Prezentace aplikace PowerPoint</vt:lpstr>
      <vt:lpstr>Evolution of the European Union, principles and purposes of integration in the EU.</vt:lpstr>
      <vt:lpstr>Prezentace aplikace PowerPoint</vt:lpstr>
      <vt:lpstr>Paris Treaty - ECSC</vt:lpstr>
      <vt:lpstr>Paris Treaty - ECSC</vt:lpstr>
      <vt:lpstr>Paris Treaty - ECSC</vt:lpstr>
      <vt:lpstr>Treaty of Rome – EEC, Euratom</vt:lpstr>
      <vt:lpstr>Treaty of Rome – EEC, Euratom</vt:lpstr>
      <vt:lpstr>AMENDMENTS MADE TO THE TREATY OF ROME</vt:lpstr>
      <vt:lpstr>AMENDMENTS MADE TO THE TREATY OF ROME</vt:lpstr>
      <vt:lpstr>Treaty on European Union - „Maastricht Treaty“</vt:lpstr>
      <vt:lpstr>Treaty of Amsterdam </vt:lpstr>
      <vt:lpstr>Treaty of Nice </vt:lpstr>
      <vt:lpstr>Lisbon Treaty </vt:lpstr>
      <vt:lpstr>Prezentace aplikace PowerPoint</vt:lpstr>
      <vt:lpstr>Prezentace aplikace PowerPoint</vt:lpstr>
      <vt:lpstr>Prezentace aplikace PowerPoint</vt:lpstr>
      <vt:lpstr>Evolution of the EU</vt:lpstr>
      <vt:lpstr>Evolution of the EU</vt:lpstr>
      <vt:lpstr>Evolution of the EU</vt:lpstr>
      <vt:lpstr>Evolution of the EU</vt:lpstr>
      <vt:lpstr>Evolution of the EU</vt:lpstr>
      <vt:lpstr>Evolution of the EU</vt:lpstr>
      <vt:lpstr>Evolution of the EU</vt:lpstr>
      <vt:lpstr>Evolution of the EU</vt:lpstr>
      <vt:lpstr>Evolution of the EU</vt:lpstr>
      <vt:lpstr>Prezentace aplikace PowerPoint</vt:lpstr>
      <vt:lpstr>Being an EU citizen</vt:lpstr>
      <vt:lpstr>Being an EU citizen</vt:lpstr>
      <vt:lpstr>Being an EU citizen</vt:lpstr>
      <vt:lpstr>European Citizens’ Initiative (ECI)</vt:lpstr>
      <vt:lpstr>Prezentace aplikace PowerPoint</vt:lpstr>
      <vt:lpstr>Prezentace aplikace PowerPoint</vt:lpstr>
    </vt:vector>
  </TitlesOfParts>
  <Company>EkF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Studium a práce v EU</dc:title>
  <dc:creator>radomir.kana@vsb.cz</dc:creator>
  <cp:lastModifiedBy>Kana Radomir</cp:lastModifiedBy>
  <cp:revision>340</cp:revision>
  <dcterms:created xsi:type="dcterms:W3CDTF">2006-09-27T13:08:02Z</dcterms:created>
  <dcterms:modified xsi:type="dcterms:W3CDTF">2023-03-25T21:47:23Z</dcterms:modified>
</cp:coreProperties>
</file>