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06" r:id="rId2"/>
  </p:sldMasterIdLst>
  <p:notesMasterIdLst>
    <p:notesMasterId r:id="rId16"/>
  </p:notesMasterIdLst>
  <p:handoutMasterIdLst>
    <p:handoutMasterId r:id="rId17"/>
  </p:handoutMasterIdLst>
  <p:sldIdLst>
    <p:sldId id="257" r:id="rId3"/>
    <p:sldId id="274" r:id="rId4"/>
    <p:sldId id="306" r:id="rId5"/>
    <p:sldId id="307" r:id="rId6"/>
    <p:sldId id="303" r:id="rId7"/>
    <p:sldId id="308" r:id="rId8"/>
    <p:sldId id="324" r:id="rId9"/>
    <p:sldId id="309" r:id="rId10"/>
    <p:sldId id="326" r:id="rId11"/>
    <p:sldId id="323" r:id="rId12"/>
    <p:sldId id="325" r:id="rId13"/>
    <p:sldId id="439" r:id="rId14"/>
    <p:sldId id="258" r:id="rId15"/>
  </p:sldIdLst>
  <p:sldSz cx="12192000" cy="6858000"/>
  <p:notesSz cx="6797675" cy="9926638"/>
  <p:defaultTextStyle>
    <a:defPPr>
      <a:defRPr lang="cs-CZ"/>
    </a:defPPr>
    <a:lvl1pPr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1pPr>
    <a:lvl2pPr marL="4572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2pPr>
    <a:lvl3pPr marL="9144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3pPr>
    <a:lvl4pPr marL="13716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4pPr>
    <a:lvl5pPr marL="18288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5pPr>
    <a:lvl6pPr marL="2286000" algn="l" defTabSz="914400" rtl="0" eaLnBrk="1" latinLnBrk="0" hangingPunct="1">
      <a:defRPr sz="1200" b="1" kern="1200">
        <a:solidFill>
          <a:srgbClr val="FF0000"/>
        </a:solidFill>
        <a:latin typeface="Arial" panose="020B0604020202020204" pitchFamily="34" charset="0"/>
        <a:ea typeface="+mn-ea"/>
        <a:cs typeface="+mn-cs"/>
      </a:defRPr>
    </a:lvl6pPr>
    <a:lvl7pPr marL="2743200" algn="l" defTabSz="914400" rtl="0" eaLnBrk="1" latinLnBrk="0" hangingPunct="1">
      <a:defRPr sz="1200" b="1" kern="1200">
        <a:solidFill>
          <a:srgbClr val="FF0000"/>
        </a:solidFill>
        <a:latin typeface="Arial" panose="020B0604020202020204" pitchFamily="34" charset="0"/>
        <a:ea typeface="+mn-ea"/>
        <a:cs typeface="+mn-cs"/>
      </a:defRPr>
    </a:lvl7pPr>
    <a:lvl8pPr marL="3200400" algn="l" defTabSz="914400" rtl="0" eaLnBrk="1" latinLnBrk="0" hangingPunct="1">
      <a:defRPr sz="1200" b="1" kern="1200">
        <a:solidFill>
          <a:srgbClr val="FF0000"/>
        </a:solidFill>
        <a:latin typeface="Arial" panose="020B0604020202020204" pitchFamily="34" charset="0"/>
        <a:ea typeface="+mn-ea"/>
        <a:cs typeface="+mn-cs"/>
      </a:defRPr>
    </a:lvl8pPr>
    <a:lvl9pPr marL="3657600" algn="l" defTabSz="914400" rtl="0" eaLnBrk="1" latinLnBrk="0" hangingPunct="1">
      <a:defRPr sz="1200" b="1" kern="1200">
        <a:solidFill>
          <a:srgbClr val="FF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CC"/>
    <a:srgbClr val="3333FF"/>
    <a:srgbClr val="0066FF"/>
    <a:srgbClr val="FF0000"/>
    <a:srgbClr val="3333CC"/>
    <a:srgbClr val="FF99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53" autoAdjust="0"/>
    <p:restoredTop sz="94718" autoAdjust="0"/>
  </p:normalViewPr>
  <p:slideViewPr>
    <p:cSldViewPr>
      <p:cViewPr varScale="1">
        <p:scale>
          <a:sx n="112" d="100"/>
          <a:sy n="112" d="100"/>
        </p:scale>
        <p:origin x="138" y="17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9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0B6429A-D43B-4BF3-89A2-30186E487508}"/>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1" name="Rectangle 3">
            <a:extLst>
              <a:ext uri="{FF2B5EF4-FFF2-40B4-BE49-F238E27FC236}">
                <a16:creationId xmlns:a16="http://schemas.microsoft.com/office/drawing/2014/main" id="{E0A99A80-835E-43A7-8517-F7AB5AABCEAF}"/>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2" name="Rectangle 4">
            <a:extLst>
              <a:ext uri="{FF2B5EF4-FFF2-40B4-BE49-F238E27FC236}">
                <a16:creationId xmlns:a16="http://schemas.microsoft.com/office/drawing/2014/main" id="{A57A1E6E-EDBC-42A9-9FF5-C2A017A6339E}"/>
              </a:ext>
            </a:extLst>
          </p:cNvPr>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3" name="Rectangle 5">
            <a:extLst>
              <a:ext uri="{FF2B5EF4-FFF2-40B4-BE49-F238E27FC236}">
                <a16:creationId xmlns:a16="http://schemas.microsoft.com/office/drawing/2014/main" id="{0A890CFE-18CF-4A57-BB03-654F0E005368}"/>
              </a:ext>
            </a:extLst>
          </p:cNvPr>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eaLnBrk="1" hangingPunct="1">
              <a:defRPr b="0">
                <a:solidFill>
                  <a:schemeClr val="tx1"/>
                </a:solidFill>
              </a:defRPr>
            </a:lvl1pPr>
          </a:lstStyle>
          <a:p>
            <a:pPr>
              <a:defRPr/>
            </a:pPr>
            <a:fld id="{DF510BD3-EAAC-4985-84A0-285A48B7B2DC}" type="slidenum">
              <a:rPr lang="cs-CZ" altLang="cs-CZ"/>
              <a:pPr>
                <a:defRPr/>
              </a:pPr>
              <a:t>‹#›</a:t>
            </a:fld>
            <a:endParaRPr lang="cs-CZ" altLang="cs-CZ"/>
          </a:p>
        </p:txBody>
      </p:sp>
    </p:spTree>
    <p:extLst>
      <p:ext uri="{BB962C8B-B14F-4D97-AF65-F5344CB8AC3E}">
        <p14:creationId xmlns:p14="http://schemas.microsoft.com/office/powerpoint/2010/main" val="181131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5CFDF99-33E1-437B-A406-44F145037393}"/>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1507" name="Rectangle 3">
            <a:extLst>
              <a:ext uri="{FF2B5EF4-FFF2-40B4-BE49-F238E27FC236}">
                <a16:creationId xmlns:a16="http://schemas.microsoft.com/office/drawing/2014/main" id="{8B910691-C299-4406-8FFB-571D07721DBE}"/>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3076" name="Rectangle 4">
            <a:extLst>
              <a:ext uri="{FF2B5EF4-FFF2-40B4-BE49-F238E27FC236}">
                <a16:creationId xmlns:a16="http://schemas.microsoft.com/office/drawing/2014/main" id="{0C21A011-43B9-4FA0-BE89-AD7DB52BE343}"/>
              </a:ext>
            </a:extLst>
          </p:cNvPr>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a:extLst>
              <a:ext uri="{FF2B5EF4-FFF2-40B4-BE49-F238E27FC236}">
                <a16:creationId xmlns:a16="http://schemas.microsoft.com/office/drawing/2014/main" id="{38B9FF9E-57B7-4E13-8F11-2DAD459F0595}"/>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p>
            <a:pPr lvl="0"/>
            <a:r>
              <a:rPr lang="cs-CZ" altLang="cs-CZ" noProof="0"/>
              <a:t>Klepnutím lze upravit styly předlohy textu.</a:t>
            </a:r>
          </a:p>
          <a:p>
            <a:pPr lvl="1"/>
            <a:r>
              <a:rPr lang="cs-CZ" altLang="cs-CZ" noProof="0"/>
              <a:t>Druhá úroveň</a:t>
            </a:r>
          </a:p>
          <a:p>
            <a:pPr lvl="2"/>
            <a:r>
              <a:rPr lang="cs-CZ" altLang="cs-CZ" noProof="0"/>
              <a:t>Třetí úroveň</a:t>
            </a:r>
          </a:p>
          <a:p>
            <a:pPr lvl="3"/>
            <a:r>
              <a:rPr lang="cs-CZ" altLang="cs-CZ" noProof="0"/>
              <a:t>Čtvrtá úroveň</a:t>
            </a:r>
          </a:p>
          <a:p>
            <a:pPr lvl="4"/>
            <a:r>
              <a:rPr lang="cs-CZ" altLang="cs-CZ" noProof="0"/>
              <a:t>Pátá úroveň</a:t>
            </a:r>
          </a:p>
        </p:txBody>
      </p:sp>
      <p:sp>
        <p:nvSpPr>
          <p:cNvPr id="21510" name="Rectangle 6">
            <a:extLst>
              <a:ext uri="{FF2B5EF4-FFF2-40B4-BE49-F238E27FC236}">
                <a16:creationId xmlns:a16="http://schemas.microsoft.com/office/drawing/2014/main" id="{A69ED567-6089-475E-8402-4B1B9F0427AF}"/>
              </a:ext>
            </a:extLst>
          </p:cNvPr>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1511" name="Rectangle 7">
            <a:extLst>
              <a:ext uri="{FF2B5EF4-FFF2-40B4-BE49-F238E27FC236}">
                <a16:creationId xmlns:a16="http://schemas.microsoft.com/office/drawing/2014/main" id="{053D3DC9-E52E-449D-98AE-0699C2738BD4}"/>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eaLnBrk="1" hangingPunct="1">
              <a:defRPr b="0">
                <a:solidFill>
                  <a:schemeClr val="tx1"/>
                </a:solidFill>
              </a:defRPr>
            </a:lvl1pPr>
          </a:lstStyle>
          <a:p>
            <a:pPr>
              <a:defRPr/>
            </a:pPr>
            <a:fld id="{E195B629-37A5-4E80-BF9F-EF71B850140D}" type="slidenum">
              <a:rPr lang="cs-CZ" altLang="cs-CZ"/>
              <a:pPr>
                <a:defRPr/>
              </a:pPr>
              <a:t>‹#›</a:t>
            </a:fld>
            <a:endParaRPr lang="cs-CZ" altLang="cs-CZ"/>
          </a:p>
        </p:txBody>
      </p:sp>
    </p:spTree>
    <p:extLst>
      <p:ext uri="{BB962C8B-B14F-4D97-AF65-F5344CB8AC3E}">
        <p14:creationId xmlns:p14="http://schemas.microsoft.com/office/powerpoint/2010/main" val="3118503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C7D305B-B609-452F-B7B0-EA21C1575CA7}"/>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6E88D1-3558-4639-97EA-C6779D90F021}" type="slidenum">
              <a:rPr lang="cs-CZ" altLang="cs-CZ" smtClean="0"/>
              <a:pPr>
                <a:spcBef>
                  <a:spcPct val="0"/>
                </a:spcBef>
              </a:pPr>
              <a:t>2</a:t>
            </a:fld>
            <a:endParaRPr lang="cs-CZ" altLang="cs-CZ"/>
          </a:p>
        </p:txBody>
      </p:sp>
      <p:sp>
        <p:nvSpPr>
          <p:cNvPr id="6147" name="Rectangle 2">
            <a:extLst>
              <a:ext uri="{FF2B5EF4-FFF2-40B4-BE49-F238E27FC236}">
                <a16:creationId xmlns:a16="http://schemas.microsoft.com/office/drawing/2014/main" id="{D2404A39-EFB3-432B-AF2A-64BB55797E2D}"/>
              </a:ext>
            </a:extLst>
          </p:cNvPr>
          <p:cNvSpPr>
            <a:spLocks noGrp="1" noRot="1" noChangeAspect="1" noChangeArrowheads="1" noTextEdit="1"/>
          </p:cNvSpPr>
          <p:nvPr>
            <p:ph type="sldImg"/>
          </p:nvPr>
        </p:nvSpPr>
        <p:spPr>
          <a:xfrm>
            <a:off x="-165100" y="1290638"/>
            <a:ext cx="6616700" cy="3722687"/>
          </a:xfrm>
          <a:ln/>
        </p:spPr>
      </p:sp>
    </p:spTree>
    <p:extLst>
      <p:ext uri="{BB962C8B-B14F-4D97-AF65-F5344CB8AC3E}">
        <p14:creationId xmlns:p14="http://schemas.microsoft.com/office/powerpoint/2010/main" val="562991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400111" y="1412776"/>
            <a:ext cx="11456529" cy="2880320"/>
          </a:xfrm>
        </p:spPr>
        <p:txBody>
          <a:bodyPr/>
          <a:lstStyle>
            <a:lvl1pPr>
              <a:defRPr>
                <a:solidFill>
                  <a:srgbClr val="FF0000"/>
                </a:solidFill>
                <a:cs typeface="Times New Roman" pitchFamily="18" charset="0"/>
              </a:defRPr>
            </a:lvl1pPr>
          </a:lstStyle>
          <a:p>
            <a:pPr lvl="0"/>
            <a:r>
              <a:rPr lang="cs-CZ" altLang="cs-CZ" noProof="0" dirty="0"/>
              <a:t>EVROPSKÁ BEZPEČNOSTNÍ A OBRANNÁ POLITIKA – VZTAHY K NATO A USA.</a:t>
            </a:r>
            <a:br>
              <a:rPr lang="cs-CZ" altLang="cs-CZ" noProof="0" dirty="0"/>
            </a:br>
            <a:br>
              <a:rPr lang="cs-CZ" altLang="cs-CZ" noProof="0" dirty="0"/>
            </a:br>
            <a:r>
              <a:rPr lang="cs-CZ" altLang="cs-CZ" noProof="0" dirty="0"/>
              <a:t>Kaňa Radomír</a:t>
            </a:r>
          </a:p>
        </p:txBody>
      </p:sp>
      <p:sp>
        <p:nvSpPr>
          <p:cNvPr id="36867" name="Rectangle 3"/>
          <p:cNvSpPr>
            <a:spLocks noGrp="1" noChangeArrowheads="1"/>
          </p:cNvSpPr>
          <p:nvPr>
            <p:ph type="subTitle" idx="1"/>
          </p:nvPr>
        </p:nvSpPr>
        <p:spPr>
          <a:xfrm>
            <a:off x="1828800" y="4797152"/>
            <a:ext cx="8534400" cy="1752600"/>
          </a:xfrm>
        </p:spPr>
        <p:txBody>
          <a:bodyPr/>
          <a:lstStyle>
            <a:lvl1pPr marL="0" indent="0" algn="ctr">
              <a:buFont typeface="Wingdings" pitchFamily="2" charset="2"/>
              <a:buNone/>
              <a:defRPr/>
            </a:lvl1pPr>
          </a:lstStyle>
          <a:p>
            <a:pPr lvl="0"/>
            <a:r>
              <a:rPr lang="cs-CZ" altLang="cs-CZ" noProof="0" dirty="0"/>
              <a:t>Klepnutím lze upravit styl předlohy podnadpisů.</a:t>
            </a:r>
          </a:p>
        </p:txBody>
      </p:sp>
      <p:pic>
        <p:nvPicPr>
          <p:cNvPr id="6" name="Picture 9">
            <a:extLst>
              <a:ext uri="{FF2B5EF4-FFF2-40B4-BE49-F238E27FC236}">
                <a16:creationId xmlns:a16="http://schemas.microsoft.com/office/drawing/2014/main" id="{436A8620-D50A-4159-B254-69DB0D93CE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1925" y="227013"/>
            <a:ext cx="574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31106"/>
      </p:ext>
    </p:extLst>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134822624"/>
      </p:ext>
    </p:extLst>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122834" y="115888"/>
            <a:ext cx="2734733" cy="6049962"/>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912284" y="115888"/>
            <a:ext cx="8007349" cy="6049962"/>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759028473"/>
      </p:ext>
    </p:extLst>
  </p:cSld>
  <p:clrMapOvr>
    <a:masterClrMapping/>
  </p:clrMapOvr>
  <p:transition spd="med">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1B822-5B8E-59FE-C957-2F55EE322D52}"/>
              </a:ext>
            </a:extLst>
          </p:cNvPr>
          <p:cNvSpPr>
            <a:spLocks noGrp="1"/>
          </p:cNvSpPr>
          <p:nvPr>
            <p:ph type="ctrTitle"/>
          </p:nvPr>
        </p:nvSpPr>
        <p:spPr>
          <a:xfrm>
            <a:off x="1524000" y="1122363"/>
            <a:ext cx="9144000" cy="2387600"/>
          </a:xfrm>
        </p:spPr>
        <p:txBody>
          <a:bodyPr anchor="b"/>
          <a:lstStyle>
            <a:lvl1pPr algn="ctr">
              <a:defRPr sz="6000">
                <a:solidFill>
                  <a:srgbClr val="F5EA31"/>
                </a:solidFill>
                <a:latin typeface="Yanone Kaffeesatz" pitchFamily="2" charset="-18"/>
              </a:defRPr>
            </a:lvl1pPr>
          </a:lstStyle>
          <a:p>
            <a:r>
              <a:rPr lang="pl-PL" dirty="0"/>
              <a:t>Kliknij, aby edytować styl</a:t>
            </a:r>
          </a:p>
        </p:txBody>
      </p:sp>
      <p:sp>
        <p:nvSpPr>
          <p:cNvPr id="3" name="Podtytuł 2">
            <a:extLst>
              <a:ext uri="{FF2B5EF4-FFF2-40B4-BE49-F238E27FC236}">
                <a16:creationId xmlns:a16="http://schemas.microsoft.com/office/drawing/2014/main" id="{CF762838-B111-5970-0957-7624A46329BC}"/>
              </a:ext>
            </a:extLst>
          </p:cNvPr>
          <p:cNvSpPr>
            <a:spLocks noGrp="1"/>
          </p:cNvSpPr>
          <p:nvPr>
            <p:ph type="subTitle" idx="1"/>
          </p:nvPr>
        </p:nvSpPr>
        <p:spPr>
          <a:xfrm>
            <a:off x="1524000" y="3602038"/>
            <a:ext cx="9144000" cy="1655762"/>
          </a:xfrm>
        </p:spPr>
        <p:txBody>
          <a:bodyPr/>
          <a:lstStyle>
            <a:lvl1pPr marL="0" indent="0" algn="ctr">
              <a:buNone/>
              <a:defRPr sz="2400">
                <a:latin typeface="Yanone Kaffeesatz"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F6F8ACCA-5075-0C00-1BA1-12DF3EF45407}"/>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5" name="Symbol zastępczy stopki 4">
            <a:extLst>
              <a:ext uri="{FF2B5EF4-FFF2-40B4-BE49-F238E27FC236}">
                <a16:creationId xmlns:a16="http://schemas.microsoft.com/office/drawing/2014/main" id="{69495119-6BC2-F5A3-1A64-D0E9ED9B6E80}"/>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C6A113F-D8BA-EC35-A4C2-3481F96C754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93893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5C07DBE0-FDA3-02C6-1393-856B4EC1E9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969A7CE0-182F-B6D3-CD25-058FF8854FA6}"/>
              </a:ext>
            </a:extLst>
          </p:cNvPr>
          <p:cNvSpPr>
            <a:spLocks noGrp="1"/>
          </p:cNvSpPr>
          <p:nvPr>
            <p:ph type="title"/>
          </p:nvPr>
        </p:nvSpPr>
        <p:spPr>
          <a:xfrm>
            <a:off x="2047296" y="365125"/>
            <a:ext cx="9306503" cy="1325563"/>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7CF4F363-5934-6334-DD49-4C29D55C6D82}"/>
              </a:ext>
            </a:extLst>
          </p:cNvPr>
          <p:cNvSpPr>
            <a:spLocks noGrp="1"/>
          </p:cNvSpPr>
          <p:nvPr>
            <p:ph idx="1"/>
          </p:nvPr>
        </p:nvSpPr>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B2946378-D34C-5C9A-7EA6-EDF92FD25E64}"/>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5" name="Symbol zastępczy stopki 4">
            <a:extLst>
              <a:ext uri="{FF2B5EF4-FFF2-40B4-BE49-F238E27FC236}">
                <a16:creationId xmlns:a16="http://schemas.microsoft.com/office/drawing/2014/main" id="{8B94255F-F7A5-E6FD-ADB6-321129E5FE95}"/>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552FE52C-053A-F116-4E0C-20B1179CEBD6}"/>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57095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4131BA69-92B3-0C35-5750-C36404BDDF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1850" y="3222985"/>
            <a:ext cx="1209096" cy="1339490"/>
          </a:xfrm>
          <a:prstGeom prst="rect">
            <a:avLst/>
          </a:prstGeom>
        </p:spPr>
      </p:pic>
      <p:sp>
        <p:nvSpPr>
          <p:cNvPr id="2" name="Tytuł 1">
            <a:extLst>
              <a:ext uri="{FF2B5EF4-FFF2-40B4-BE49-F238E27FC236}">
                <a16:creationId xmlns:a16="http://schemas.microsoft.com/office/drawing/2014/main" id="{DEBAE60E-D2CE-14E0-33C3-1CEA2D38C660}"/>
              </a:ext>
            </a:extLst>
          </p:cNvPr>
          <p:cNvSpPr>
            <a:spLocks noGrp="1"/>
          </p:cNvSpPr>
          <p:nvPr>
            <p:ph type="title"/>
          </p:nvPr>
        </p:nvSpPr>
        <p:spPr>
          <a:xfrm>
            <a:off x="2040946" y="3449529"/>
            <a:ext cx="9306504" cy="886402"/>
          </a:xfrm>
        </p:spPr>
        <p:txBody>
          <a:bodyPr anchor="b"/>
          <a:lstStyle>
            <a:lvl1pPr>
              <a:defRPr sz="6000">
                <a:solidFill>
                  <a:schemeClr val="tx1"/>
                </a:solidFill>
              </a:defRPr>
            </a:lvl1pPr>
          </a:lstStyle>
          <a:p>
            <a:r>
              <a:rPr lang="pl-PL" dirty="0"/>
              <a:t>Kliknij, aby edytować styl</a:t>
            </a:r>
          </a:p>
        </p:txBody>
      </p:sp>
      <p:sp>
        <p:nvSpPr>
          <p:cNvPr id="3" name="Symbol zastępczy tekstu 2">
            <a:extLst>
              <a:ext uri="{FF2B5EF4-FFF2-40B4-BE49-F238E27FC236}">
                <a16:creationId xmlns:a16="http://schemas.microsoft.com/office/drawing/2014/main" id="{DED7796F-17FD-18CD-B085-73EC38C46375}"/>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latin typeface="Yanone Kaffeesatz" pitchFamily="2" charset="-1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Kliknij, aby edytować style wzorca tekstu</a:t>
            </a:r>
          </a:p>
        </p:txBody>
      </p:sp>
      <p:sp>
        <p:nvSpPr>
          <p:cNvPr id="4" name="Symbol zastępczy daty 3">
            <a:extLst>
              <a:ext uri="{FF2B5EF4-FFF2-40B4-BE49-F238E27FC236}">
                <a16:creationId xmlns:a16="http://schemas.microsoft.com/office/drawing/2014/main" id="{B2697F09-2BA8-4F49-8C1A-591D3E2637DD}"/>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5" name="Symbol zastępczy stopki 4">
            <a:extLst>
              <a:ext uri="{FF2B5EF4-FFF2-40B4-BE49-F238E27FC236}">
                <a16:creationId xmlns:a16="http://schemas.microsoft.com/office/drawing/2014/main" id="{728D9687-EF3D-D7EC-8E30-B4DA6E952B6A}"/>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9BD9842-2684-6D1F-3836-BC216F2EA83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486161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354D33FD-C616-1E90-EBBD-5EC9BF6DF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00E50198-AEA0-392E-9995-2F8A3AC4909F}"/>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2BF090D-29BD-5749-9697-E97DD37683B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382C1D2D-1C7F-D4AF-8A65-D8B18FF08AE2}"/>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C89A923C-BC7D-439A-B7D5-2219F7626F72}"/>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6" name="Symbol zastępczy stopki 5">
            <a:extLst>
              <a:ext uri="{FF2B5EF4-FFF2-40B4-BE49-F238E27FC236}">
                <a16:creationId xmlns:a16="http://schemas.microsoft.com/office/drawing/2014/main" id="{F643DBF5-4C1A-43B3-F225-E36C133C41FE}"/>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C80C6855-5F89-466F-ED5E-11B4FFFEF82C}"/>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3906029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E7F69021-E495-138C-D613-7F91C3170D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C0124234-176A-B1FE-621E-B89A7663F052}"/>
              </a:ext>
            </a:extLst>
          </p:cNvPr>
          <p:cNvSpPr>
            <a:spLocks noGrp="1"/>
          </p:cNvSpPr>
          <p:nvPr>
            <p:ph type="title"/>
          </p:nvPr>
        </p:nvSpPr>
        <p:spPr>
          <a:xfrm>
            <a:off x="2047296" y="365125"/>
            <a:ext cx="9308091" cy="1325563"/>
          </a:xfrm>
        </p:spPr>
        <p:txBody>
          <a:bodyPr/>
          <a:lstStyle/>
          <a:p>
            <a:r>
              <a:rPr lang="pl-PL" dirty="0"/>
              <a:t>Kliknij, aby edytować styl</a:t>
            </a:r>
          </a:p>
        </p:txBody>
      </p:sp>
      <p:sp>
        <p:nvSpPr>
          <p:cNvPr id="3" name="Symbol zastępczy tekstu 2">
            <a:extLst>
              <a:ext uri="{FF2B5EF4-FFF2-40B4-BE49-F238E27FC236}">
                <a16:creationId xmlns:a16="http://schemas.microsoft.com/office/drawing/2014/main" id="{1B94F189-1F38-DA48-2F95-637A0CC277E8}"/>
              </a:ext>
            </a:extLst>
          </p:cNvPr>
          <p:cNvSpPr>
            <a:spLocks noGrp="1"/>
          </p:cNvSpPr>
          <p:nvPr>
            <p:ph type="body" idx="1"/>
          </p:nvPr>
        </p:nvSpPr>
        <p:spPr>
          <a:xfrm>
            <a:off x="839788" y="1704615"/>
            <a:ext cx="5157787" cy="800460"/>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a:extLst>
              <a:ext uri="{FF2B5EF4-FFF2-40B4-BE49-F238E27FC236}">
                <a16:creationId xmlns:a16="http://schemas.microsoft.com/office/drawing/2014/main" id="{9BF3988A-E4E2-CD4F-FD56-F79207BEEAC0}"/>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697E2870-4E18-D312-3304-40F48019F4AD}"/>
              </a:ext>
            </a:extLst>
          </p:cNvPr>
          <p:cNvSpPr>
            <a:spLocks noGrp="1"/>
          </p:cNvSpPr>
          <p:nvPr>
            <p:ph type="body" sz="quarter" idx="3"/>
          </p:nvPr>
        </p:nvSpPr>
        <p:spPr>
          <a:xfrm>
            <a:off x="6172200" y="1704613"/>
            <a:ext cx="5183188" cy="800461"/>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a16="http://schemas.microsoft.com/office/drawing/2014/main" id="{7519FE23-210F-A727-0628-9C29E6CE78D5}"/>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3FE25BEC-2914-0360-507E-AF1BFE7D8AA5}"/>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8" name="Symbol zastępczy stopki 7">
            <a:extLst>
              <a:ext uri="{FF2B5EF4-FFF2-40B4-BE49-F238E27FC236}">
                <a16:creationId xmlns:a16="http://schemas.microsoft.com/office/drawing/2014/main" id="{D8D72448-12F9-CAFF-24C2-04565EEC4CA7}"/>
              </a:ext>
            </a:extLst>
          </p:cNvPr>
          <p:cNvSpPr>
            <a:spLocks noGrp="1"/>
          </p:cNvSpPr>
          <p:nvPr>
            <p:ph type="ftr" sz="quarter" idx="11"/>
          </p:nvPr>
        </p:nvSpPr>
        <p:spPr/>
        <p:txBody>
          <a:bodyPr/>
          <a:lstStyle/>
          <a:p>
            <a:endParaRPr lang="pl-PL" dirty="0"/>
          </a:p>
        </p:txBody>
      </p:sp>
      <p:sp>
        <p:nvSpPr>
          <p:cNvPr id="9" name="Symbol zastępczy numeru slajdu 8">
            <a:extLst>
              <a:ext uri="{FF2B5EF4-FFF2-40B4-BE49-F238E27FC236}">
                <a16:creationId xmlns:a16="http://schemas.microsoft.com/office/drawing/2014/main" id="{7EB2E7EC-53A8-50D0-D09E-3480B573073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944428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16ED14FD-EE85-75B6-571F-346AEEA59A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24B11F1-003E-1490-781B-B0EC315CE0B6}"/>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daty 2">
            <a:extLst>
              <a:ext uri="{FF2B5EF4-FFF2-40B4-BE49-F238E27FC236}">
                <a16:creationId xmlns:a16="http://schemas.microsoft.com/office/drawing/2014/main" id="{C12BEC61-5941-579E-B277-B0EEE58C2A86}"/>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4" name="Symbol zastępczy stopki 3">
            <a:extLst>
              <a:ext uri="{FF2B5EF4-FFF2-40B4-BE49-F238E27FC236}">
                <a16:creationId xmlns:a16="http://schemas.microsoft.com/office/drawing/2014/main" id="{942A3C0F-2E77-5790-AB8A-BC883A8DC4D2}"/>
              </a:ext>
            </a:extLst>
          </p:cNvPr>
          <p:cNvSpPr>
            <a:spLocks noGrp="1"/>
          </p:cNvSpPr>
          <p:nvPr>
            <p:ph type="ftr" sz="quarter" idx="11"/>
          </p:nvPr>
        </p:nvSpPr>
        <p:spPr/>
        <p:txBody>
          <a:bodyPr/>
          <a:lstStyle/>
          <a:p>
            <a:endParaRPr lang="pl-PL" dirty="0"/>
          </a:p>
        </p:txBody>
      </p:sp>
      <p:sp>
        <p:nvSpPr>
          <p:cNvPr id="5" name="Symbol zastępczy numeru slajdu 4">
            <a:extLst>
              <a:ext uri="{FF2B5EF4-FFF2-40B4-BE49-F238E27FC236}">
                <a16:creationId xmlns:a16="http://schemas.microsoft.com/office/drawing/2014/main" id="{438D4FAC-FB62-46D2-42C2-F971830E1FE4}"/>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1351393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6" name="Obraz 5" descr="Obraz zawierający tekst, osoba&#10;&#10;Opis wygenerowany automatycznie">
            <a:extLst>
              <a:ext uri="{FF2B5EF4-FFF2-40B4-BE49-F238E27FC236}">
                <a16:creationId xmlns:a16="http://schemas.microsoft.com/office/drawing/2014/main" id="{967E7227-21A1-AAE7-0936-03689CF060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9" name="Obraz 8" descr="Obraz zawierający tekst&#10;&#10;Opis wygenerowany automatycznie">
            <a:extLst>
              <a:ext uri="{FF2B5EF4-FFF2-40B4-BE49-F238E27FC236}">
                <a16:creationId xmlns:a16="http://schemas.microsoft.com/office/drawing/2014/main" id="{2D8E0B21-E8E9-9BD7-EDE4-0B1B9B6AF9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7720" y="6356350"/>
            <a:ext cx="1740388" cy="365125"/>
          </a:xfrm>
          <a:prstGeom prst="rect">
            <a:avLst/>
          </a:prstGeom>
        </p:spPr>
      </p:pic>
    </p:spTree>
    <p:extLst>
      <p:ext uri="{BB962C8B-B14F-4D97-AF65-F5344CB8AC3E}">
        <p14:creationId xmlns:p14="http://schemas.microsoft.com/office/powerpoint/2010/main" val="2591867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7" name="Obraz 6" descr="Obraz zawierający tekst">
            <a:extLst>
              <a:ext uri="{FF2B5EF4-FFF2-40B4-BE49-F238E27FC236}">
                <a16:creationId xmlns:a16="http://schemas.microsoft.com/office/drawing/2014/main" id="{53B89322-0BBD-362E-BA6F-7585B7A89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419344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1055440" y="33519"/>
            <a:ext cx="10873208" cy="720725"/>
          </a:xfrm>
        </p:spPr>
        <p:txBody>
          <a:bodyPr/>
          <a:lstStyle/>
          <a:p>
            <a:r>
              <a:rPr lang="cs-CZ"/>
              <a:t>Kliknutím lze upravit styl.</a:t>
            </a:r>
          </a:p>
        </p:txBody>
      </p:sp>
      <p:sp>
        <p:nvSpPr>
          <p:cNvPr id="3" name="Zástupný symbol pro obsah 2"/>
          <p:cNvSpPr>
            <a:spLocks noGrp="1"/>
          </p:cNvSpPr>
          <p:nvPr>
            <p:ph idx="1"/>
          </p:nvPr>
        </p:nvSpPr>
        <p:spPr>
          <a:xfrm>
            <a:off x="370900" y="836712"/>
            <a:ext cx="11557748" cy="5472608"/>
          </a:xfrm>
        </p:spPr>
        <p:txBody>
          <a:bodyPr/>
          <a:lstStyle>
            <a:lvl1pPr>
              <a:defRPr sz="2400"/>
            </a:lvl1pPr>
            <a:lvl2pPr>
              <a:defRPr sz="2000"/>
            </a:lvl2pPr>
            <a:lvl3pPr>
              <a:defRPr sz="1600"/>
            </a:lvl3pPr>
            <a:lvl4pPr>
              <a:defRPr sz="1400"/>
            </a:lvl4pPr>
            <a:lvl5pPr>
              <a:defRPr sz="12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1736229073"/>
      </p:ext>
    </p:extLst>
  </p:cSld>
  <p:clrMapOvr>
    <a:masterClrMapping/>
  </p:clrMapOvr>
  <p:transition spd="med">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FF1CA184-DF2C-215D-DF57-B3CE708A82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8AD90BD-967F-964F-D28B-A180B016CD15}"/>
              </a:ext>
            </a:extLst>
          </p:cNvPr>
          <p:cNvSpPr>
            <a:spLocks noGrp="1"/>
          </p:cNvSpPr>
          <p:nvPr>
            <p:ph type="title"/>
          </p:nvPr>
        </p:nvSpPr>
        <p:spPr>
          <a:xfrm>
            <a:off x="2047296" y="515488"/>
            <a:ext cx="2724729" cy="943873"/>
          </a:xfrm>
        </p:spPr>
        <p:txBody>
          <a:bodyPr anchor="b"/>
          <a:lstStyle>
            <a:lvl1pPr algn="l">
              <a:defRPr sz="3200"/>
            </a:lvl1pPr>
          </a:lstStyle>
          <a:p>
            <a:r>
              <a:rPr lang="pl-PL" dirty="0"/>
              <a:t>Kliknij, aby edytować styl</a:t>
            </a:r>
          </a:p>
        </p:txBody>
      </p:sp>
      <p:sp>
        <p:nvSpPr>
          <p:cNvPr id="3" name="Symbol zastępczy zawartości 2">
            <a:extLst>
              <a:ext uri="{FF2B5EF4-FFF2-40B4-BE49-F238E27FC236}">
                <a16:creationId xmlns:a16="http://schemas.microsoft.com/office/drawing/2014/main" id="{0601F82F-4787-DC77-D1E2-A233414BC3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7D80E2E-6067-D498-5E9B-46F09AD5E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D33ECB0-6C8C-78C0-1EFC-20664B4D1ACD}"/>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6" name="Symbol zastępczy stopki 5">
            <a:extLst>
              <a:ext uri="{FF2B5EF4-FFF2-40B4-BE49-F238E27FC236}">
                <a16:creationId xmlns:a16="http://schemas.microsoft.com/office/drawing/2014/main" id="{C6AFAC4F-DC1B-BF34-9ACD-EF3A892105B6}"/>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49985AA0-2385-A2D2-C6C2-96B56EB6BC8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044450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804EB1-24DB-1DCC-55E9-405B32E03CB8}"/>
              </a:ext>
            </a:extLst>
          </p:cNvPr>
          <p:cNvSpPr>
            <a:spLocks noGrp="1"/>
          </p:cNvSpPr>
          <p:nvPr>
            <p:ph type="title"/>
          </p:nvPr>
        </p:nvSpPr>
        <p:spPr>
          <a:xfrm>
            <a:off x="2047296" y="586298"/>
            <a:ext cx="2807857" cy="897144"/>
          </a:xfrm>
        </p:spPr>
        <p:txBody>
          <a:bodyPr anchor="b"/>
          <a:lstStyle>
            <a:lvl1pPr>
              <a:defRPr sz="3200"/>
            </a:lvl1pPr>
          </a:lstStyle>
          <a:p>
            <a:r>
              <a:rPr lang="pl-PL" dirty="0"/>
              <a:t>Kliknij, aby edytować styl</a:t>
            </a:r>
          </a:p>
        </p:txBody>
      </p:sp>
      <p:sp>
        <p:nvSpPr>
          <p:cNvPr id="3" name="Symbol zastępczy obrazu 2">
            <a:extLst>
              <a:ext uri="{FF2B5EF4-FFF2-40B4-BE49-F238E27FC236}">
                <a16:creationId xmlns:a16="http://schemas.microsoft.com/office/drawing/2014/main" id="{ADCFDF4A-F6AC-5FE8-3209-45ABF53374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a:extLst>
              <a:ext uri="{FF2B5EF4-FFF2-40B4-BE49-F238E27FC236}">
                <a16:creationId xmlns:a16="http://schemas.microsoft.com/office/drawing/2014/main" id="{70E5672C-060F-D8AF-832A-1722C16A4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B988807-4726-F641-3513-34E8F90BD7DB}"/>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6" name="Symbol zastępczy stopki 5">
            <a:extLst>
              <a:ext uri="{FF2B5EF4-FFF2-40B4-BE49-F238E27FC236}">
                <a16:creationId xmlns:a16="http://schemas.microsoft.com/office/drawing/2014/main" id="{A1E7ED8C-D458-40BE-C842-784EEAF40499}"/>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803C80DE-1DB5-C8E7-FD5D-443A193C80DC}"/>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9" name="Obraz 8">
            <a:extLst>
              <a:ext uri="{FF2B5EF4-FFF2-40B4-BE49-F238E27FC236}">
                <a16:creationId xmlns:a16="http://schemas.microsoft.com/office/drawing/2014/main" id="{40DC163B-D74A-BDB1-9827-F96DD25F66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Tree>
    <p:extLst>
      <p:ext uri="{BB962C8B-B14F-4D97-AF65-F5344CB8AC3E}">
        <p14:creationId xmlns:p14="http://schemas.microsoft.com/office/powerpoint/2010/main" val="14980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Tree>
    <p:extLst>
      <p:ext uri="{BB962C8B-B14F-4D97-AF65-F5344CB8AC3E}">
        <p14:creationId xmlns:p14="http://schemas.microsoft.com/office/powerpoint/2010/main" val="3296185464"/>
      </p:ext>
    </p:extLst>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912285" y="1052514"/>
            <a:ext cx="5369983"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485467" y="1052514"/>
            <a:ext cx="53721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764675510"/>
      </p:ext>
    </p:extLst>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61453517"/>
      </p:ext>
    </p:extLst>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2127715399"/>
      </p:ext>
    </p:extLst>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43215"/>
      </p:ext>
    </p:extLst>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331987362"/>
      </p:ext>
    </p:extLst>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1021789850"/>
      </p:ext>
    </p:extLst>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A9986360-FFB2-4F10-B199-687B24D9D8E7}"/>
              </a:ext>
            </a:extLst>
          </p:cNvPr>
          <p:cNvSpPr>
            <a:spLocks noGrp="1" noChangeArrowheads="1"/>
          </p:cNvSpPr>
          <p:nvPr>
            <p:ph type="body" idx="1"/>
          </p:nvPr>
        </p:nvSpPr>
        <p:spPr bwMode="auto">
          <a:xfrm>
            <a:off x="364974" y="819987"/>
            <a:ext cx="11578482" cy="540915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cs-CZ" altLang="cs-CZ" dirty="0"/>
              <a:t>Klepnutím lze upravit styly předlohy textu</a:t>
            </a:r>
          </a:p>
          <a:p>
            <a:pPr lvl="1"/>
            <a:r>
              <a:rPr lang="cs-CZ" altLang="cs-CZ" dirty="0"/>
              <a:t>Druhá úroveň</a:t>
            </a:r>
          </a:p>
          <a:p>
            <a:pPr lvl="2"/>
            <a:r>
              <a:rPr lang="cs-CZ" altLang="cs-CZ" dirty="0"/>
              <a:t>Třetí úroveň</a:t>
            </a:r>
          </a:p>
        </p:txBody>
      </p:sp>
      <p:sp>
        <p:nvSpPr>
          <p:cNvPr id="1028" name="Rectangle 2">
            <a:extLst>
              <a:ext uri="{FF2B5EF4-FFF2-40B4-BE49-F238E27FC236}">
                <a16:creationId xmlns:a16="http://schemas.microsoft.com/office/drawing/2014/main" id="{773FD0B0-BF98-4DC9-8C5D-7F19B08B9A9E}"/>
              </a:ext>
            </a:extLst>
          </p:cNvPr>
          <p:cNvSpPr>
            <a:spLocks noGrp="1" noChangeArrowheads="1"/>
          </p:cNvSpPr>
          <p:nvPr>
            <p:ph type="title"/>
          </p:nvPr>
        </p:nvSpPr>
        <p:spPr bwMode="auto">
          <a:xfrm>
            <a:off x="1055440" y="115889"/>
            <a:ext cx="10802127" cy="63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33" name="Text Box 23">
            <a:extLst>
              <a:ext uri="{FF2B5EF4-FFF2-40B4-BE49-F238E27FC236}">
                <a16:creationId xmlns:a16="http://schemas.microsoft.com/office/drawing/2014/main" id="{2060D63C-D9CE-4DA4-8C95-03185336D9DC}"/>
              </a:ext>
            </a:extLst>
          </p:cNvPr>
          <p:cNvSpPr txBox="1">
            <a:spLocks noChangeArrowheads="1"/>
          </p:cNvSpPr>
          <p:nvPr userDrawn="1"/>
        </p:nvSpPr>
        <p:spPr bwMode="auto">
          <a:xfrm>
            <a:off x="2079020" y="6585232"/>
            <a:ext cx="80645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b="1">
                <a:solidFill>
                  <a:srgbClr val="FF0000"/>
                </a:solidFill>
                <a:latin typeface="Arial" panose="020B0604020202020204" pitchFamily="34" charset="0"/>
              </a:defRPr>
            </a:lvl1pPr>
            <a:lvl2pPr marL="742950" indent="-285750" eaLnBrk="0" hangingPunct="0">
              <a:defRPr sz="1200" b="1">
                <a:solidFill>
                  <a:srgbClr val="FF0000"/>
                </a:solidFill>
                <a:latin typeface="Arial" panose="020B0604020202020204" pitchFamily="34" charset="0"/>
              </a:defRPr>
            </a:lvl2pPr>
            <a:lvl3pPr marL="1143000" indent="-228600" eaLnBrk="0" hangingPunct="0">
              <a:defRPr sz="1200" b="1">
                <a:solidFill>
                  <a:srgbClr val="FF0000"/>
                </a:solidFill>
                <a:latin typeface="Arial" panose="020B0604020202020204" pitchFamily="34" charset="0"/>
              </a:defRPr>
            </a:lvl3pPr>
            <a:lvl4pPr marL="1600200" indent="-228600" eaLnBrk="0" hangingPunct="0">
              <a:defRPr sz="1200" b="1">
                <a:solidFill>
                  <a:srgbClr val="FF0000"/>
                </a:solidFill>
                <a:latin typeface="Arial" panose="020B0604020202020204" pitchFamily="34" charset="0"/>
              </a:defRPr>
            </a:lvl4pPr>
            <a:lvl5pPr marL="2057400" indent="-228600" eaLnBrk="0" hangingPunct="0">
              <a:defRPr sz="1200" b="1">
                <a:solidFill>
                  <a:srgbClr val="FF0000"/>
                </a:solidFill>
                <a:latin typeface="Arial" panose="020B0604020202020204" pitchFamily="34" charset="0"/>
              </a:defRPr>
            </a:lvl5pPr>
            <a:lvl6pPr marL="25146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6pPr>
            <a:lvl7pPr marL="29718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7pPr>
            <a:lvl8pPr marL="34290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8pPr>
            <a:lvl9pPr marL="38862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9pPr>
          </a:lstStyle>
          <a:p>
            <a:pPr algn="ctr" eaLnBrk="1" hangingPunct="1">
              <a:spcBef>
                <a:spcPct val="50000"/>
              </a:spcBef>
              <a:defRPr/>
            </a:pPr>
            <a:r>
              <a:rPr lang="cs-CZ" altLang="cs-CZ" sz="1000" dirty="0">
                <a:solidFill>
                  <a:srgbClr val="0066FF"/>
                </a:solidFill>
              </a:rPr>
              <a:t>Ing. Radomír Kaňa, Ph.D.</a:t>
            </a:r>
          </a:p>
        </p:txBody>
      </p:sp>
      <p:pic>
        <p:nvPicPr>
          <p:cNvPr id="4" name="Obrázek 3">
            <a:extLst>
              <a:ext uri="{FF2B5EF4-FFF2-40B4-BE49-F238E27FC236}">
                <a16:creationId xmlns:a16="http://schemas.microsoft.com/office/drawing/2014/main" id="{C10CDBEF-881A-44CA-B4BC-CA793539EBC1}"/>
              </a:ext>
            </a:extLst>
          </p:cNvPr>
          <p:cNvPicPr>
            <a:picLocks noChangeAspect="1"/>
          </p:cNvPicPr>
          <p:nvPr userDrawn="1"/>
        </p:nvPicPr>
        <p:blipFill>
          <a:blip r:embed="rId13">
            <a:lum bright="70000" contrast="-70000"/>
            <a:extLst>
              <a:ext uri="{BEBA8EAE-BF5A-486C-A8C5-ECC9F3942E4B}">
                <a14:imgProps xmlns:a14="http://schemas.microsoft.com/office/drawing/2010/main">
                  <a14:imgLayer r:embed="rId14">
                    <a14:imgEffect>
                      <a14:colorTemperature colorTemp="11500"/>
                    </a14:imgEffect>
                    <a14:imgEffect>
                      <a14:saturation sat="0"/>
                    </a14:imgEffect>
                    <a14:imgEffect>
                      <a14:brightnessContrast bright="-66000" contrast="-38000"/>
                    </a14:imgEffect>
                  </a14:imgLayer>
                </a14:imgProps>
              </a:ext>
            </a:extLst>
          </a:blip>
          <a:stretch>
            <a:fillRect/>
          </a:stretch>
        </p:blipFill>
        <p:spPr>
          <a:xfrm>
            <a:off x="364974" y="843449"/>
            <a:ext cx="11578482" cy="5453205"/>
          </a:xfrm>
          <a:prstGeom prst="rect">
            <a:avLst/>
          </a:prstGeom>
          <a:ln>
            <a:solidFill>
              <a:schemeClr val="accent3">
                <a:lumMod val="95000"/>
              </a:schemeClr>
            </a:solidFill>
          </a:ln>
        </p:spPr>
      </p:pic>
      <p:pic>
        <p:nvPicPr>
          <p:cNvPr id="2" name="Obrázek 1">
            <a:extLst>
              <a:ext uri="{FF2B5EF4-FFF2-40B4-BE49-F238E27FC236}">
                <a16:creationId xmlns:a16="http://schemas.microsoft.com/office/drawing/2014/main" id="{6551AF72-4A30-495B-8458-7875921B4602}"/>
              </a:ext>
            </a:extLst>
          </p:cNvPr>
          <p:cNvPicPr>
            <a:picLocks noChangeAspect="1"/>
          </p:cNvPicPr>
          <p:nvPr userDrawn="1"/>
        </p:nvPicPr>
        <p:blipFill>
          <a:blip r:embed="rId15"/>
          <a:stretch>
            <a:fillRect/>
          </a:stretch>
        </p:blipFill>
        <p:spPr>
          <a:xfrm>
            <a:off x="-818" y="9149"/>
            <a:ext cx="731583" cy="810838"/>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spd="med">
    <p:circle/>
  </p:transition>
  <p:hf hdr="0" ftr="0" dt="0"/>
  <p:txStyles>
    <p:titleStyle>
      <a:lvl1pPr algn="ctr" rtl="0" eaLnBrk="0" fontAlgn="base" hangingPunct="0">
        <a:spcBef>
          <a:spcPct val="0"/>
        </a:spcBef>
        <a:spcAft>
          <a:spcPct val="0"/>
        </a:spcAft>
        <a:defRPr sz="2800" b="1">
          <a:solidFill>
            <a:srgbClr val="0066FF"/>
          </a:solidFill>
          <a:latin typeface="+mj-lt"/>
          <a:ea typeface="+mj-ea"/>
          <a:cs typeface="+mj-cs"/>
        </a:defRPr>
      </a:lvl1pPr>
      <a:lvl2pPr algn="ctr" rtl="0" eaLnBrk="0" fontAlgn="base" hangingPunct="0">
        <a:spcBef>
          <a:spcPct val="0"/>
        </a:spcBef>
        <a:spcAft>
          <a:spcPct val="0"/>
        </a:spcAft>
        <a:defRPr sz="2800" b="1">
          <a:solidFill>
            <a:srgbClr val="0066FF"/>
          </a:solidFill>
          <a:latin typeface="Arial" charset="0"/>
        </a:defRPr>
      </a:lvl2pPr>
      <a:lvl3pPr algn="ctr" rtl="0" eaLnBrk="0" fontAlgn="base" hangingPunct="0">
        <a:spcBef>
          <a:spcPct val="0"/>
        </a:spcBef>
        <a:spcAft>
          <a:spcPct val="0"/>
        </a:spcAft>
        <a:defRPr sz="2800" b="1">
          <a:solidFill>
            <a:srgbClr val="0066FF"/>
          </a:solidFill>
          <a:latin typeface="Arial" charset="0"/>
        </a:defRPr>
      </a:lvl3pPr>
      <a:lvl4pPr algn="ctr" rtl="0" eaLnBrk="0" fontAlgn="base" hangingPunct="0">
        <a:spcBef>
          <a:spcPct val="0"/>
        </a:spcBef>
        <a:spcAft>
          <a:spcPct val="0"/>
        </a:spcAft>
        <a:defRPr sz="2800" b="1">
          <a:solidFill>
            <a:srgbClr val="0066FF"/>
          </a:solidFill>
          <a:latin typeface="Arial" charset="0"/>
        </a:defRPr>
      </a:lvl4pPr>
      <a:lvl5pPr algn="ctr" rtl="0" eaLnBrk="0" fontAlgn="base" hangingPunct="0">
        <a:spcBef>
          <a:spcPct val="0"/>
        </a:spcBef>
        <a:spcAft>
          <a:spcPct val="0"/>
        </a:spcAft>
        <a:defRPr sz="2800" b="1">
          <a:solidFill>
            <a:srgbClr val="0066FF"/>
          </a:solidFill>
          <a:latin typeface="Arial" charset="0"/>
        </a:defRPr>
      </a:lvl5pPr>
      <a:lvl6pPr marL="457200" algn="ctr" rtl="0" fontAlgn="base">
        <a:spcBef>
          <a:spcPct val="0"/>
        </a:spcBef>
        <a:spcAft>
          <a:spcPct val="0"/>
        </a:spcAft>
        <a:defRPr sz="2800" b="1">
          <a:solidFill>
            <a:srgbClr val="0066FF"/>
          </a:solidFill>
          <a:latin typeface="Arial" charset="0"/>
        </a:defRPr>
      </a:lvl6pPr>
      <a:lvl7pPr marL="914400" algn="ctr" rtl="0" fontAlgn="base">
        <a:spcBef>
          <a:spcPct val="0"/>
        </a:spcBef>
        <a:spcAft>
          <a:spcPct val="0"/>
        </a:spcAft>
        <a:defRPr sz="2800" b="1">
          <a:solidFill>
            <a:srgbClr val="0066FF"/>
          </a:solidFill>
          <a:latin typeface="Arial" charset="0"/>
        </a:defRPr>
      </a:lvl7pPr>
      <a:lvl8pPr marL="1371600" algn="ctr" rtl="0" fontAlgn="base">
        <a:spcBef>
          <a:spcPct val="0"/>
        </a:spcBef>
        <a:spcAft>
          <a:spcPct val="0"/>
        </a:spcAft>
        <a:defRPr sz="2800" b="1">
          <a:solidFill>
            <a:srgbClr val="0066FF"/>
          </a:solidFill>
          <a:latin typeface="Arial" charset="0"/>
        </a:defRPr>
      </a:lvl8pPr>
      <a:lvl9pPr marL="1828800" algn="ctr" rtl="0" fontAlgn="base">
        <a:spcBef>
          <a:spcPct val="0"/>
        </a:spcBef>
        <a:spcAft>
          <a:spcPct val="0"/>
        </a:spcAft>
        <a:defRPr sz="2800" b="1">
          <a:solidFill>
            <a:srgbClr val="0066FF"/>
          </a:solidFill>
          <a:latin typeface="Arial" charset="0"/>
        </a:defRPr>
      </a:lvl9pPr>
    </p:titleStyle>
    <p:bodyStyle>
      <a:lvl1pPr marL="342900" indent="-342900" algn="l" rtl="0" eaLnBrk="0" fontAlgn="base" hangingPunct="0">
        <a:spcBef>
          <a:spcPct val="50000"/>
        </a:spcBef>
        <a:spcAft>
          <a:spcPct val="0"/>
        </a:spcAft>
        <a:buFont typeface="Wingdings" panose="05000000000000000000" pitchFamily="2" charset="2"/>
        <a:buChar char="§"/>
        <a:defRPr sz="3200">
          <a:solidFill>
            <a:srgbClr val="FF0000"/>
          </a:solidFill>
          <a:latin typeface="+mn-lt"/>
          <a:ea typeface="+mn-ea"/>
          <a:cs typeface="+mn-cs"/>
        </a:defRPr>
      </a:lvl1pPr>
      <a:lvl2pPr marL="742950" indent="-285750" algn="l" rtl="0" eaLnBrk="0" fontAlgn="base" hangingPunct="0">
        <a:spcBef>
          <a:spcPct val="50000"/>
        </a:spcBef>
        <a:spcAft>
          <a:spcPct val="0"/>
        </a:spcAft>
        <a:buChar char="–"/>
        <a:defRPr sz="2400" b="1">
          <a:solidFill>
            <a:schemeClr val="tx1"/>
          </a:solidFill>
          <a:latin typeface="+mn-lt"/>
        </a:defRPr>
      </a:lvl2pPr>
      <a:lvl3pPr marL="1143000" indent="-228600" algn="l" rtl="0" eaLnBrk="0" fontAlgn="base" hangingPunct="0">
        <a:spcBef>
          <a:spcPct val="50000"/>
        </a:spcBef>
        <a:spcAft>
          <a:spcPct val="0"/>
        </a:spcAft>
        <a:buChar char="•"/>
        <a:defRPr sz="2000">
          <a:solidFill>
            <a:schemeClr val="tx1"/>
          </a:solidFill>
          <a:latin typeface="+mn-lt"/>
        </a:defRPr>
      </a:lvl3pPr>
      <a:lvl4pPr marL="1600200" indent="-228600" algn="l" rtl="0" eaLnBrk="0" fontAlgn="base" hangingPunct="0">
        <a:spcBef>
          <a:spcPct val="50000"/>
        </a:spcBef>
        <a:spcAft>
          <a:spcPct val="0"/>
        </a:spcAft>
        <a:buChar char="–"/>
        <a:defRPr sz="2000">
          <a:solidFill>
            <a:schemeClr val="tx1"/>
          </a:solidFill>
          <a:latin typeface="+mn-lt"/>
        </a:defRPr>
      </a:lvl4pPr>
      <a:lvl5pPr marL="2057400" indent="-228600" algn="l" rtl="0" eaLnBrk="0" fontAlgn="base" hangingPunct="0">
        <a:spcBef>
          <a:spcPct val="50000"/>
        </a:spcBef>
        <a:spcAft>
          <a:spcPct val="0"/>
        </a:spcAft>
        <a:buChar char="»"/>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429997D2-196C-ABF9-33DB-940C24D6F5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24F2B9DD-F1FA-BE32-113A-EB9268076A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56562443-1DDD-7E25-1F15-DE0F61D461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itchFamily="2" charset="0"/>
                <a:ea typeface="Open Sans" pitchFamily="2" charset="0"/>
                <a:cs typeface="Open Sans" pitchFamily="2" charset="0"/>
              </a:defRPr>
            </a:lvl1pPr>
          </a:lstStyle>
          <a:p>
            <a:fld id="{C25C8156-7E50-46F3-BC89-2E198AC72F42}" type="datetimeFigureOut">
              <a:rPr lang="pl-PL" smtClean="0"/>
              <a:pPr/>
              <a:t>25.03.2023</a:t>
            </a:fld>
            <a:endParaRPr lang="pl-PL" dirty="0"/>
          </a:p>
        </p:txBody>
      </p:sp>
      <p:sp>
        <p:nvSpPr>
          <p:cNvPr id="5" name="Symbol zastępczy stopki 4">
            <a:extLst>
              <a:ext uri="{FF2B5EF4-FFF2-40B4-BE49-F238E27FC236}">
                <a16:creationId xmlns:a16="http://schemas.microsoft.com/office/drawing/2014/main" id="{0CEF185E-3E4D-2B6B-E905-4B99D3F9B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itchFamily="2" charset="0"/>
                <a:ea typeface="Open Sans" pitchFamily="2" charset="0"/>
                <a:cs typeface="Open Sans" pitchFamily="2" charset="0"/>
              </a:defRPr>
            </a:lvl1pPr>
          </a:lstStyle>
          <a:p>
            <a:endParaRPr lang="pl-PL" dirty="0"/>
          </a:p>
        </p:txBody>
      </p:sp>
      <p:sp>
        <p:nvSpPr>
          <p:cNvPr id="6" name="Symbol zastępczy numeru slajdu 5">
            <a:extLst>
              <a:ext uri="{FF2B5EF4-FFF2-40B4-BE49-F238E27FC236}">
                <a16:creationId xmlns:a16="http://schemas.microsoft.com/office/drawing/2014/main" id="{7CBA44EF-303C-99E4-F5E2-31D569FCE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itchFamily="2" charset="0"/>
                <a:ea typeface="Open Sans" pitchFamily="2" charset="0"/>
                <a:cs typeface="Open Sans" pitchFamily="2" charset="0"/>
              </a:defRPr>
            </a:lvl1pPr>
          </a:lstStyle>
          <a:p>
            <a:fld id="{7E4A71B4-A36E-4719-8649-4853FF2EFBC2}" type="slidenum">
              <a:rPr lang="pl-PL" smtClean="0"/>
              <a:pPr/>
              <a:t>‹#›</a:t>
            </a:fld>
            <a:endParaRPr lang="pl-PL" dirty="0"/>
          </a:p>
        </p:txBody>
      </p:sp>
    </p:spTree>
    <p:extLst>
      <p:ext uri="{BB962C8B-B14F-4D97-AF65-F5344CB8AC3E}">
        <p14:creationId xmlns:p14="http://schemas.microsoft.com/office/powerpoint/2010/main" val="62787270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Lst>
  <p:txStyles>
    <p:titleStyle>
      <a:lvl1pPr algn="l" defTabSz="914400" rtl="0" eaLnBrk="1" latinLnBrk="0" hangingPunct="1">
        <a:lnSpc>
          <a:spcPct val="90000"/>
        </a:lnSpc>
        <a:spcBef>
          <a:spcPct val="0"/>
        </a:spcBef>
        <a:buNone/>
        <a:defRPr sz="4400" kern="1200">
          <a:solidFill>
            <a:schemeClr val="tx1"/>
          </a:solidFill>
          <a:latin typeface="Yanone Kaffeesatz"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hyperlink" Target="https://european-union.europa.eu/principles-countries-history/history-eu/eu-pioneers_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706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dpis 1">
            <a:extLst>
              <a:ext uri="{FF2B5EF4-FFF2-40B4-BE49-F238E27FC236}">
                <a16:creationId xmlns:a16="http://schemas.microsoft.com/office/drawing/2014/main" id="{A8F48F8F-FBBA-4A06-8CC2-539ACEBA47CC}"/>
              </a:ext>
            </a:extLst>
          </p:cNvPr>
          <p:cNvSpPr>
            <a:spLocks noGrp="1" noChangeArrowheads="1"/>
          </p:cNvSpPr>
          <p:nvPr>
            <p:ph type="title"/>
          </p:nvPr>
        </p:nvSpPr>
        <p:spPr>
          <a:xfrm>
            <a:off x="2351089" y="115889"/>
            <a:ext cx="7705725" cy="720725"/>
          </a:xfrm>
        </p:spPr>
        <p:txBody>
          <a:bodyPr/>
          <a:lstStyle/>
          <a:p>
            <a:pPr eaLnBrk="1" hangingPunct="1"/>
            <a:r>
              <a:rPr lang="en-US" altLang="cs-CZ" dirty="0">
                <a:effectLst>
                  <a:outerShdw blurRad="38100" dist="38100" dir="2700000" algn="tl">
                    <a:srgbClr val="000000">
                      <a:alpha val="43137"/>
                    </a:srgbClr>
                  </a:outerShdw>
                </a:effectLst>
              </a:rPr>
              <a:t>Paul Henri Charles Spaak</a:t>
            </a:r>
            <a:endParaRPr lang="cs-CZ" altLang="cs-CZ" dirty="0">
              <a:effectLst>
                <a:outerShdw blurRad="38100" dist="38100" dir="2700000" algn="tl">
                  <a:srgbClr val="000000">
                    <a:alpha val="43137"/>
                  </a:srgbClr>
                </a:outerShdw>
              </a:effectLst>
            </a:endParaRPr>
          </a:p>
        </p:txBody>
      </p:sp>
      <p:sp>
        <p:nvSpPr>
          <p:cNvPr id="43011" name="Zástupný symbol pro obsah 2">
            <a:extLst>
              <a:ext uri="{FF2B5EF4-FFF2-40B4-BE49-F238E27FC236}">
                <a16:creationId xmlns:a16="http://schemas.microsoft.com/office/drawing/2014/main" id="{DB4DEF7B-FAFA-4D7D-9839-34CC1A3BB2E6}"/>
              </a:ext>
            </a:extLst>
          </p:cNvPr>
          <p:cNvSpPr>
            <a:spLocks noGrp="1"/>
          </p:cNvSpPr>
          <p:nvPr>
            <p:ph idx="1"/>
          </p:nvPr>
        </p:nvSpPr>
        <p:spPr/>
        <p:txBody>
          <a:bodyPr/>
          <a:lstStyle/>
          <a:p>
            <a:pPr marL="0" indent="0">
              <a:buNone/>
              <a:defRPr/>
            </a:pPr>
            <a:r>
              <a:rPr lang="en-US" altLang="cs-CZ" b="1" dirty="0">
                <a:effectLst>
                  <a:outerShdw blurRad="38100" dist="38100" dir="2700000" algn="tl">
                    <a:srgbClr val="000000">
                      <a:alpha val="43137"/>
                    </a:srgbClr>
                  </a:outerShdw>
                </a:effectLst>
              </a:rPr>
              <a:t>Paul Henri Spaak (1899 –</a:t>
            </a:r>
            <a:r>
              <a:rPr lang="cs-CZ" altLang="cs-CZ" b="1" dirty="0">
                <a:effectLst>
                  <a:outerShdw blurRad="38100" dist="38100" dir="2700000" algn="tl">
                    <a:srgbClr val="000000">
                      <a:alpha val="43137"/>
                    </a:srgbClr>
                  </a:outerShdw>
                </a:effectLst>
              </a:rPr>
              <a:t> </a:t>
            </a:r>
            <a:r>
              <a:rPr lang="en-US" altLang="cs-CZ" b="1" dirty="0">
                <a:effectLst>
                  <a:outerShdw blurRad="38100" dist="38100" dir="2700000" algn="tl">
                    <a:srgbClr val="000000">
                      <a:alpha val="43137"/>
                    </a:srgbClr>
                  </a:outerShdw>
                </a:effectLst>
              </a:rPr>
              <a:t>1972) </a:t>
            </a:r>
            <a:r>
              <a:rPr lang="en-US" altLang="cs-CZ" dirty="0">
                <a:solidFill>
                  <a:schemeClr val="tx1"/>
                </a:solidFill>
                <a:effectLst>
                  <a:outerShdw blurRad="38100" dist="38100" dir="2700000" algn="tl">
                    <a:srgbClr val="000000">
                      <a:alpha val="43137"/>
                    </a:srgbClr>
                  </a:outerShdw>
                </a:effectLst>
              </a:rPr>
              <a:t>was a Belgian Socialist politician and statesman, who served as Prime Minister of Belgium (1938–1939, 1946 and 1947–1949), as the first President of the United Nations General Assembly (1946–1957), as the first President of the Common Assembly of the European Coal and Steel Community (1952–1954), and as the second Secretary General of NATO (1957–1961). He received the Charlemagne Prize in 1957</a:t>
            </a:r>
            <a:r>
              <a:rPr lang="cs-CZ" altLang="cs-CZ" dirty="0">
                <a:solidFill>
                  <a:schemeClr val="tx1"/>
                </a:solidFill>
                <a:effectLst>
                  <a:outerShdw blurRad="38100" dist="38100" dir="2700000" algn="tl">
                    <a:srgbClr val="000000">
                      <a:alpha val="43137"/>
                    </a:srgbClr>
                  </a:outerShdw>
                </a:effectLst>
              </a:rPr>
              <a:t>.</a:t>
            </a:r>
          </a:p>
          <a:p>
            <a:pPr marL="0" indent="0">
              <a:buNone/>
              <a:defRPr/>
            </a:pPr>
            <a:r>
              <a:rPr lang="en-US" altLang="cs-CZ" dirty="0">
                <a:solidFill>
                  <a:schemeClr val="tx1"/>
                </a:solidFill>
                <a:effectLst>
                  <a:outerShdw blurRad="38100" dist="38100" dir="2700000" algn="tl">
                    <a:srgbClr val="000000">
                      <a:alpha val="43137"/>
                    </a:srgbClr>
                  </a:outerShdw>
                </a:effectLst>
              </a:rPr>
              <a:t>The experiences of World War II decisively affected Spaak's orientation. During the war he served as foreign minister in the Belgian government-in-exile in London. </a:t>
            </a:r>
            <a:br>
              <a:rPr lang="en-US" altLang="cs-CZ" dirty="0">
                <a:effectLst>
                  <a:outerShdw blurRad="38100" dist="38100" dir="2700000" algn="tl">
                    <a:srgbClr val="000000">
                      <a:alpha val="43137"/>
                    </a:srgbClr>
                  </a:outerShdw>
                </a:effectLst>
              </a:rPr>
            </a:br>
            <a:r>
              <a:rPr lang="en-US" altLang="cs-CZ" dirty="0">
                <a:solidFill>
                  <a:schemeClr val="tx1"/>
                </a:solidFill>
                <a:effectLst>
                  <a:outerShdw blurRad="38100" dist="38100" dir="2700000" algn="tl">
                    <a:srgbClr val="000000">
                      <a:alpha val="43137"/>
                    </a:srgbClr>
                  </a:outerShdw>
                </a:effectLst>
              </a:rPr>
              <a:t>Spaak became a staunch supporter of regional co-operation and collective security after 1944. While still in exile in London, he promoted the creation of a customs union uniting Belgium, the Netherlands and Luxembourg (Benelux).</a:t>
            </a:r>
            <a:endParaRPr lang="cs-CZ" altLang="cs-CZ" dirty="0">
              <a:solidFill>
                <a:schemeClr val="tx1"/>
              </a:solidFill>
              <a:effectLst>
                <a:outerShdw blurRad="38100" dist="38100" dir="2700000" algn="tl">
                  <a:srgbClr val="000000">
                    <a:alpha val="43137"/>
                  </a:srgbClr>
                </a:outerShdw>
              </a:effectLst>
            </a:endParaRPr>
          </a:p>
          <a:p>
            <a:pPr marL="0" indent="0">
              <a:buNone/>
              <a:defRPr/>
            </a:pPr>
            <a:r>
              <a:rPr lang="en-US" altLang="cs-CZ" dirty="0">
                <a:effectLst>
                  <a:outerShdw blurRad="38100" dist="38100" dir="2700000" algn="tl">
                    <a:srgbClr val="000000">
                      <a:alpha val="43137"/>
                    </a:srgbClr>
                  </a:outerShdw>
                </a:effectLst>
              </a:rPr>
              <a:t>In 1955, the Messina Conference of European leaders appointed him as chairman of a preparatory committee (Spaak Committee) charged with the preparation of a report on the creation of a common European market. </a:t>
            </a:r>
            <a:endParaRPr lang="cs-CZ" altLang="cs-CZ" dirty="0">
              <a:effectLst>
                <a:outerShdw blurRad="38100" dist="38100" dir="2700000" algn="tl">
                  <a:srgbClr val="000000">
                    <a:alpha val="43137"/>
                  </a:srgbClr>
                </a:outerShdw>
              </a:effectLst>
            </a:endParaRPr>
          </a:p>
        </p:txBody>
      </p:sp>
    </p:spTree>
  </p:cSld>
  <p:clrMapOvr>
    <a:masterClrMapping/>
  </p:clrMapOvr>
  <p:transition spd="med">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a:extLst>
              <a:ext uri="{FF2B5EF4-FFF2-40B4-BE49-F238E27FC236}">
                <a16:creationId xmlns:a16="http://schemas.microsoft.com/office/drawing/2014/main" id="{1D4A138D-BA08-443C-A36A-AE7B6A0B2FBF}"/>
              </a:ext>
            </a:extLst>
          </p:cNvPr>
          <p:cNvSpPr>
            <a:spLocks noGrp="1" noChangeArrowheads="1"/>
          </p:cNvSpPr>
          <p:nvPr>
            <p:ph type="title"/>
          </p:nvPr>
        </p:nvSpPr>
        <p:spPr/>
        <p:txBody>
          <a:bodyPr/>
          <a:lstStyle/>
          <a:p>
            <a:r>
              <a:rPr lang="en-US" altLang="cs-CZ" dirty="0">
                <a:effectLst>
                  <a:outerShdw blurRad="38100" dist="38100" dir="2700000" algn="tl">
                    <a:srgbClr val="000000">
                      <a:alpha val="43137"/>
                    </a:srgbClr>
                  </a:outerShdw>
                </a:effectLst>
              </a:rPr>
              <a:t>Paul Henri Charles Spaak</a:t>
            </a:r>
            <a:endParaRPr lang="cs-CZ" altLang="cs-CZ" dirty="0">
              <a:effectLst>
                <a:outerShdw blurRad="38100" dist="38100" dir="2700000" algn="tl">
                  <a:srgbClr val="000000">
                    <a:alpha val="43137"/>
                  </a:srgbClr>
                </a:outerShdw>
              </a:effectLst>
            </a:endParaRPr>
          </a:p>
        </p:txBody>
      </p:sp>
      <p:sp>
        <p:nvSpPr>
          <p:cNvPr id="53251" name="Zástupný symbol pro obsah 5">
            <a:extLst>
              <a:ext uri="{FF2B5EF4-FFF2-40B4-BE49-F238E27FC236}">
                <a16:creationId xmlns:a16="http://schemas.microsoft.com/office/drawing/2014/main" id="{E4874799-728C-4975-887F-E029A9BD1FC2}"/>
              </a:ext>
            </a:extLst>
          </p:cNvPr>
          <p:cNvSpPr>
            <a:spLocks noGrp="1" noChangeArrowheads="1"/>
          </p:cNvSpPr>
          <p:nvPr>
            <p:ph idx="1"/>
          </p:nvPr>
        </p:nvSpPr>
        <p:spPr/>
        <p:txBody>
          <a:bodyPr/>
          <a:lstStyle/>
          <a:p>
            <a:pPr marL="0" indent="0">
              <a:buNone/>
            </a:pPr>
            <a:r>
              <a:rPr lang="en-US" altLang="cs-CZ" sz="2800" dirty="0">
                <a:effectLst>
                  <a:outerShdw blurRad="38100" dist="38100" dir="2700000" algn="tl">
                    <a:srgbClr val="000000">
                      <a:alpha val="43137"/>
                    </a:srgbClr>
                  </a:outerShdw>
                </a:effectLst>
              </a:rPr>
              <a:t>The so-called </a:t>
            </a:r>
            <a:r>
              <a:rPr lang="cs-CZ" altLang="cs-CZ" sz="2800" dirty="0">
                <a:effectLst>
                  <a:outerShdw blurRad="38100" dist="38100" dir="2700000" algn="tl">
                    <a:srgbClr val="000000">
                      <a:alpha val="43137"/>
                    </a:srgbClr>
                  </a:outerShdw>
                </a:effectLst>
              </a:rPr>
              <a:t>„</a:t>
            </a:r>
            <a:r>
              <a:rPr lang="en-US" altLang="cs-CZ" sz="2800" dirty="0">
                <a:effectLst>
                  <a:outerShdw blurRad="38100" dist="38100" dir="2700000" algn="tl">
                    <a:srgbClr val="000000">
                      <a:alpha val="43137"/>
                    </a:srgbClr>
                  </a:outerShdw>
                </a:effectLst>
              </a:rPr>
              <a:t>Spaak Report</a:t>
            </a:r>
            <a:r>
              <a:rPr lang="cs-CZ" altLang="cs-CZ" sz="2800" baseline="30000" dirty="0">
                <a:effectLst>
                  <a:outerShdw blurRad="38100" dist="38100" dir="2700000" algn="tl">
                    <a:srgbClr val="000000">
                      <a:alpha val="43137"/>
                    </a:srgbClr>
                  </a:outerShdw>
                </a:effectLst>
              </a:rPr>
              <a:t>“</a:t>
            </a:r>
            <a:r>
              <a:rPr lang="en-US" altLang="cs-CZ" sz="2800" dirty="0">
                <a:effectLst>
                  <a:outerShdw blurRad="38100" dist="38100" dir="2700000" algn="tl">
                    <a:srgbClr val="000000">
                      <a:alpha val="43137"/>
                    </a:srgbClr>
                  </a:outerShdw>
                </a:effectLst>
              </a:rPr>
              <a:t> formed the cornerstone of the Intergovernmental Conference and led to the signature, on 25 March 1957, of the Treaties of Rome</a:t>
            </a:r>
            <a:r>
              <a:rPr lang="en-US" altLang="cs-CZ" sz="2800" dirty="0">
                <a:solidFill>
                  <a:schemeClr val="tx1"/>
                </a:solidFill>
                <a:effectLst>
                  <a:outerShdw blurRad="38100" dist="38100" dir="2700000" algn="tl">
                    <a:srgbClr val="000000">
                      <a:alpha val="43137"/>
                    </a:srgbClr>
                  </a:outerShdw>
                </a:effectLst>
              </a:rPr>
              <a:t> establishing a European Economic Community and the European Atomic Energy Community (Euratom).</a:t>
            </a:r>
            <a:endParaRPr lang="cs-CZ" altLang="cs-CZ" sz="2800" dirty="0">
              <a:effectLst>
                <a:outerShdw blurRad="38100" dist="38100" dir="2700000" algn="tl">
                  <a:srgbClr val="000000">
                    <a:alpha val="43137"/>
                  </a:srgbClr>
                </a:outerShdw>
              </a:effectLst>
            </a:endParaRPr>
          </a:p>
        </p:txBody>
      </p:sp>
      <p:pic>
        <p:nvPicPr>
          <p:cNvPr id="53252" name="Picture 2" descr="http://upload.wikimedia.org/wikipedia/commons/thumb/6/6a/Bundesarchiv_Bild_183-39998-0427%2C_Paul-Henri_Spaak.jpg/220px-Bundesarchiv_Bild_183-39998-0427%2C_Paul-Henri_Spaak.jpg">
            <a:extLst>
              <a:ext uri="{FF2B5EF4-FFF2-40B4-BE49-F238E27FC236}">
                <a16:creationId xmlns:a16="http://schemas.microsoft.com/office/drawing/2014/main" id="{121DBD68-11A0-43AC-8645-05A1C890A1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475" y="3284538"/>
            <a:ext cx="20955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63F429-3333-415E-80CC-F47CC5F340E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F6DF60A-BBF5-4503-8D3E-18D06837F4AB}"/>
              </a:ext>
            </a:extLst>
          </p:cNvPr>
          <p:cNvSpPr>
            <a:spLocks noGrp="1"/>
          </p:cNvSpPr>
          <p:nvPr>
            <p:ph idx="1"/>
          </p:nvPr>
        </p:nvSpPr>
        <p:spPr/>
        <p:txBody>
          <a:bodyPr/>
          <a:lstStyle/>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lgn="ctr">
              <a:buNone/>
            </a:pPr>
            <a:r>
              <a:rPr lang="cs-CZ" sz="3200" b="1" dirty="0"/>
              <a:t>THANK YOU FOR YOUR ATTENTION</a:t>
            </a:r>
          </a:p>
        </p:txBody>
      </p:sp>
    </p:spTree>
    <p:extLst>
      <p:ext uri="{BB962C8B-B14F-4D97-AF65-F5344CB8AC3E}">
        <p14:creationId xmlns:p14="http://schemas.microsoft.com/office/powerpoint/2010/main" val="3667880596"/>
      </p:ext>
    </p:extLst>
  </p:cSld>
  <p:clrMapOvr>
    <a:masterClrMapping/>
  </p:clrMapOvr>
  <p:transition spd="med">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303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22CB65E-246F-4175-84D9-5624DA1740E9}"/>
              </a:ext>
            </a:extLst>
          </p:cNvPr>
          <p:cNvSpPr>
            <a:spLocks noGrp="1" noChangeArrowheads="1"/>
          </p:cNvSpPr>
          <p:nvPr>
            <p:ph type="ctrTitle"/>
          </p:nvPr>
        </p:nvSpPr>
        <p:spPr>
          <a:xfrm>
            <a:off x="2200496" y="908720"/>
            <a:ext cx="7848600" cy="3972457"/>
          </a:xfrm>
        </p:spPr>
        <p:txBody>
          <a:bodyPr/>
          <a:lstStyle/>
          <a:p>
            <a:br>
              <a:rPr lang="cs-CZ" sz="3200" dirty="0">
                <a:solidFill>
                  <a:schemeClr val="tx1">
                    <a:lumMod val="95000"/>
                    <a:lumOff val="5000"/>
                  </a:schemeClr>
                </a:solidFill>
              </a:rPr>
            </a:br>
            <a:r>
              <a:rPr lang="cs-CZ" sz="4000" dirty="0" err="1"/>
              <a:t>Main</a:t>
            </a:r>
            <a:r>
              <a:rPr lang="cs-CZ" sz="3200" dirty="0">
                <a:solidFill>
                  <a:schemeClr val="tx1">
                    <a:lumMod val="95000"/>
                    <a:lumOff val="5000"/>
                  </a:schemeClr>
                </a:solidFill>
              </a:rPr>
              <a:t> </a:t>
            </a:r>
            <a:r>
              <a:rPr lang="cs-CZ" sz="4000" dirty="0" err="1"/>
              <a:t>Architects</a:t>
            </a:r>
            <a:r>
              <a:rPr lang="cs-CZ" sz="4000" dirty="0"/>
              <a:t> </a:t>
            </a:r>
            <a:r>
              <a:rPr lang="cs-CZ" sz="4000" dirty="0" err="1"/>
              <a:t>of</a:t>
            </a:r>
            <a:r>
              <a:rPr lang="cs-CZ" sz="4000" dirty="0"/>
              <a:t> </a:t>
            </a:r>
            <a:r>
              <a:rPr lang="cs-CZ" sz="4000" dirty="0" err="1"/>
              <a:t>European</a:t>
            </a:r>
            <a:r>
              <a:rPr lang="cs-CZ" sz="4000" dirty="0"/>
              <a:t> </a:t>
            </a:r>
            <a:r>
              <a:rPr lang="cs-CZ" sz="4000" dirty="0" err="1"/>
              <a:t>integration</a:t>
            </a:r>
            <a:r>
              <a:rPr lang="cs-CZ" sz="4000" dirty="0"/>
              <a:t>.</a:t>
            </a:r>
            <a:endParaRPr lang="cs-CZ" altLang="cs-CZ" sz="4000" dirty="0">
              <a:effectLst>
                <a:outerShdw blurRad="38100" dist="38100" dir="2700000" algn="tl">
                  <a:srgbClr val="000000">
                    <a:alpha val="43137"/>
                  </a:srgbClr>
                </a:outerShdw>
              </a:effectLst>
            </a:endParaRPr>
          </a:p>
        </p:txBody>
      </p:sp>
      <p:sp>
        <p:nvSpPr>
          <p:cNvPr id="5123" name="Rectangle 3">
            <a:extLst>
              <a:ext uri="{FF2B5EF4-FFF2-40B4-BE49-F238E27FC236}">
                <a16:creationId xmlns:a16="http://schemas.microsoft.com/office/drawing/2014/main" id="{CC6B0684-0193-4667-9B12-1A2E14B3520E}"/>
              </a:ext>
            </a:extLst>
          </p:cNvPr>
          <p:cNvSpPr>
            <a:spLocks noGrp="1" noChangeArrowheads="1"/>
          </p:cNvSpPr>
          <p:nvPr>
            <p:ph type="subTitle" idx="1"/>
          </p:nvPr>
        </p:nvSpPr>
        <p:spPr>
          <a:xfrm>
            <a:off x="2238729" y="4829623"/>
            <a:ext cx="7775575" cy="1584325"/>
          </a:xfrm>
        </p:spPr>
        <p:txBody>
          <a:bodyPr/>
          <a:lstStyle/>
          <a:p>
            <a:pPr eaLnBrk="1" hangingPunct="1"/>
            <a:r>
              <a:rPr lang="cs-CZ" altLang="cs-CZ" sz="3600" b="1" dirty="0">
                <a:solidFill>
                  <a:srgbClr val="0066FF"/>
                </a:solidFill>
              </a:rPr>
              <a:t>Radomír Kaňa</a:t>
            </a:r>
          </a:p>
          <a:p>
            <a:pPr eaLnBrk="1" hangingPunct="1"/>
            <a:r>
              <a:rPr lang="cs-CZ" altLang="cs-CZ" sz="2400" b="1" i="1" dirty="0">
                <a:solidFill>
                  <a:schemeClr val="tx1"/>
                </a:solidFill>
              </a:rPr>
              <a:t>Department </a:t>
            </a:r>
            <a:r>
              <a:rPr lang="cs-CZ" altLang="cs-CZ" sz="2400" b="1" i="1" dirty="0" err="1">
                <a:solidFill>
                  <a:schemeClr val="tx1"/>
                </a:solidFill>
              </a:rPr>
              <a:t>of</a:t>
            </a:r>
            <a:r>
              <a:rPr lang="cs-CZ" altLang="cs-CZ" sz="2400" b="1" i="1" dirty="0">
                <a:solidFill>
                  <a:schemeClr val="tx1"/>
                </a:solidFill>
              </a:rPr>
              <a:t> International </a:t>
            </a:r>
            <a:r>
              <a:rPr lang="cs-CZ" altLang="cs-CZ" sz="2400" b="1" i="1" dirty="0" err="1">
                <a:solidFill>
                  <a:schemeClr val="tx1"/>
                </a:solidFill>
              </a:rPr>
              <a:t>Economic</a:t>
            </a:r>
            <a:r>
              <a:rPr lang="cs-CZ" altLang="cs-CZ" sz="2400" b="1" i="1" dirty="0">
                <a:solidFill>
                  <a:schemeClr val="tx1"/>
                </a:solidFill>
              </a:rPr>
              <a:t> Relations</a:t>
            </a:r>
          </a:p>
          <a:p>
            <a:pPr eaLnBrk="1" hangingPunct="1"/>
            <a:endParaRPr lang="cs-CZ" altLang="cs-CZ" i="1" dirty="0"/>
          </a:p>
          <a:p>
            <a:pPr eaLnBrk="1" hangingPunct="1"/>
            <a:endParaRPr lang="cs-CZ" altLang="cs-CZ" dirty="0">
              <a:solidFill>
                <a:srgbClr val="0066FF"/>
              </a:solidFill>
            </a:endParaRPr>
          </a:p>
        </p:txBody>
      </p:sp>
      <p:sp>
        <p:nvSpPr>
          <p:cNvPr id="5124" name="Text Box 6">
            <a:extLst>
              <a:ext uri="{FF2B5EF4-FFF2-40B4-BE49-F238E27FC236}">
                <a16:creationId xmlns:a16="http://schemas.microsoft.com/office/drawing/2014/main" id="{F2F96C1D-C8EA-4895-9611-27A8C10E5435}"/>
              </a:ext>
            </a:extLst>
          </p:cNvPr>
          <p:cNvSpPr txBox="1">
            <a:spLocks noChangeArrowheads="1"/>
          </p:cNvSpPr>
          <p:nvPr/>
        </p:nvSpPr>
        <p:spPr bwMode="auto">
          <a:xfrm>
            <a:off x="3000376" y="6165851"/>
            <a:ext cx="6048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Font typeface="Wingdings" panose="05000000000000000000" pitchFamily="2" charset="2"/>
              <a:buChar char="§"/>
              <a:defRPr sz="3200">
                <a:solidFill>
                  <a:srgbClr val="FF0000"/>
                </a:solidFill>
                <a:latin typeface="Arial" panose="020B0604020202020204" pitchFamily="34" charset="0"/>
              </a:defRPr>
            </a:lvl1pPr>
            <a:lvl2pPr marL="742950" indent="-285750">
              <a:spcBef>
                <a:spcPct val="50000"/>
              </a:spcBef>
              <a:buChar char="–"/>
              <a:defRPr sz="2400" b="1">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cs-CZ" altLang="cs-CZ" sz="1000">
              <a:solidFill>
                <a:schemeClr val="tx1"/>
              </a:solidFill>
            </a:endParaRPr>
          </a:p>
        </p:txBody>
      </p:sp>
    </p:spTree>
  </p:cSld>
  <p:clrMapOvr>
    <a:masterClrMapping/>
  </p:clrMapOvr>
  <p:transition spd="med">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9BE5F67-66EA-4894-BECF-CA389B7AA5EB}"/>
              </a:ext>
            </a:extLst>
          </p:cNvPr>
          <p:cNvSpPr>
            <a:spLocks noGrp="1" noChangeArrowheads="1"/>
          </p:cNvSpPr>
          <p:nvPr>
            <p:ph type="title"/>
          </p:nvPr>
        </p:nvSpPr>
        <p:spPr/>
        <p:txBody>
          <a:bodyPr/>
          <a:lstStyle/>
          <a:p>
            <a:pPr eaLnBrk="1" hangingPunct="1"/>
            <a:endParaRPr lang="cs-CZ" altLang="cs-CZ"/>
          </a:p>
        </p:txBody>
      </p:sp>
      <p:sp>
        <p:nvSpPr>
          <p:cNvPr id="45059" name="Rectangle 3">
            <a:extLst>
              <a:ext uri="{FF2B5EF4-FFF2-40B4-BE49-F238E27FC236}">
                <a16:creationId xmlns:a16="http://schemas.microsoft.com/office/drawing/2014/main" id="{B43B5F63-15FC-4F01-AAB5-9802B684E998}"/>
              </a:ext>
            </a:extLst>
          </p:cNvPr>
          <p:cNvSpPr>
            <a:spLocks noGrp="1" noChangeArrowheads="1"/>
          </p:cNvSpPr>
          <p:nvPr>
            <p:ph type="body" idx="1"/>
          </p:nvPr>
        </p:nvSpPr>
        <p:spPr/>
        <p:txBody>
          <a:bodyPr/>
          <a:lstStyle/>
          <a:p>
            <a:pPr algn="ctr" eaLnBrk="1" hangingPunct="1">
              <a:buFont typeface="Wingdings" panose="05000000000000000000" pitchFamily="2" charset="2"/>
              <a:buNone/>
            </a:pPr>
            <a:r>
              <a:rPr lang="cs-CZ" altLang="cs-CZ" b="1" dirty="0"/>
              <a:t>                               </a:t>
            </a:r>
            <a:endParaRPr lang="cs-CZ" altLang="cs-CZ" sz="2000" b="1" dirty="0">
              <a:highlight>
                <a:srgbClr val="FFFF00"/>
              </a:highlight>
            </a:endParaRPr>
          </a:p>
          <a:p>
            <a:pPr eaLnBrk="1" hangingPunct="1">
              <a:buFont typeface="Symbol" panose="05050102010706020507" pitchFamily="18" charset="2"/>
              <a:buNone/>
            </a:pPr>
            <a:r>
              <a:rPr lang="cs-CZ" altLang="cs-CZ" sz="1400" b="1" dirty="0">
                <a:solidFill>
                  <a:schemeClr val="tx1"/>
                </a:solidFill>
              </a:rPr>
              <a:t>Konrad </a:t>
            </a:r>
            <a:r>
              <a:rPr lang="cs-CZ" altLang="cs-CZ" sz="1400" b="1" dirty="0" err="1">
                <a:solidFill>
                  <a:schemeClr val="tx1"/>
                </a:solidFill>
              </a:rPr>
              <a:t>Adenauer</a:t>
            </a:r>
            <a:endParaRPr lang="cs-CZ" altLang="cs-CZ" sz="1400" b="1" dirty="0">
              <a:solidFill>
                <a:schemeClr val="tx1"/>
              </a:solidFill>
            </a:endParaRPr>
          </a:p>
          <a:p>
            <a:pPr eaLnBrk="1" hangingPunct="1">
              <a:buFont typeface="Symbol" panose="05050102010706020507" pitchFamily="18" charset="2"/>
              <a:buNone/>
            </a:pPr>
            <a:r>
              <a:rPr lang="cs-CZ" altLang="cs-CZ" sz="2800" b="1" dirty="0"/>
              <a:t>  </a:t>
            </a:r>
          </a:p>
          <a:p>
            <a:pPr eaLnBrk="1" hangingPunct="1">
              <a:buFont typeface="Wingdings" panose="05000000000000000000" pitchFamily="2" charset="2"/>
              <a:buNone/>
            </a:pPr>
            <a:r>
              <a:rPr lang="cs-CZ" altLang="cs-CZ" sz="1400" b="1" dirty="0">
                <a:solidFill>
                  <a:schemeClr val="tx1"/>
                </a:solidFill>
              </a:rPr>
              <a:t>                                           Sir Winston Churchill</a:t>
            </a:r>
          </a:p>
          <a:p>
            <a:pPr eaLnBrk="1" hangingPunct="1">
              <a:buFont typeface="Wingdings" panose="05000000000000000000" pitchFamily="2" charset="2"/>
              <a:buNone/>
            </a:pPr>
            <a:endParaRPr lang="cs-CZ" altLang="cs-CZ" sz="1400" dirty="0">
              <a:solidFill>
                <a:schemeClr val="tx1"/>
              </a:solidFill>
            </a:endParaRPr>
          </a:p>
          <a:p>
            <a:pPr eaLnBrk="1" hangingPunct="1">
              <a:buFont typeface="Wingdings" panose="05000000000000000000" pitchFamily="2" charset="2"/>
              <a:buNone/>
            </a:pPr>
            <a:r>
              <a:rPr lang="cs-CZ" altLang="cs-CZ" sz="1400" b="1" dirty="0" err="1">
                <a:solidFill>
                  <a:schemeClr val="tx1"/>
                </a:solidFill>
              </a:rPr>
              <a:t>Alcide</a:t>
            </a:r>
            <a:r>
              <a:rPr lang="cs-CZ" altLang="cs-CZ" sz="1400" b="1" dirty="0">
                <a:solidFill>
                  <a:schemeClr val="tx1"/>
                </a:solidFill>
              </a:rPr>
              <a:t> de </a:t>
            </a:r>
            <a:r>
              <a:rPr lang="cs-CZ" altLang="cs-CZ" sz="1400" b="1" dirty="0" err="1">
                <a:solidFill>
                  <a:schemeClr val="tx1"/>
                </a:solidFill>
              </a:rPr>
              <a:t>Gasperi</a:t>
            </a:r>
            <a:endParaRPr lang="cs-CZ" altLang="cs-CZ" sz="1400" b="1" dirty="0">
              <a:solidFill>
                <a:schemeClr val="tx1"/>
              </a:solidFill>
            </a:endParaRPr>
          </a:p>
          <a:p>
            <a:pPr eaLnBrk="1" hangingPunct="1">
              <a:buFont typeface="Wingdings" panose="05000000000000000000" pitchFamily="2" charset="2"/>
              <a:buNone/>
            </a:pPr>
            <a:endParaRPr lang="cs-CZ" altLang="cs-CZ" sz="1400" b="1" dirty="0">
              <a:solidFill>
                <a:schemeClr val="tx1"/>
              </a:solidFill>
            </a:endParaRPr>
          </a:p>
          <a:p>
            <a:pPr eaLnBrk="1" hangingPunct="1">
              <a:buFont typeface="Wingdings" panose="05000000000000000000" pitchFamily="2" charset="2"/>
              <a:buNone/>
            </a:pPr>
            <a:r>
              <a:rPr lang="cs-CZ" altLang="cs-CZ" sz="1400" b="1" dirty="0">
                <a:solidFill>
                  <a:schemeClr val="tx1"/>
                </a:solidFill>
              </a:rPr>
              <a:t>                                          Jean </a:t>
            </a:r>
            <a:r>
              <a:rPr lang="cs-CZ" altLang="cs-CZ" sz="1400" b="1" dirty="0" err="1">
                <a:solidFill>
                  <a:schemeClr val="tx1"/>
                </a:solidFill>
              </a:rPr>
              <a:t>Monnet</a:t>
            </a:r>
            <a:endParaRPr lang="cs-CZ" altLang="cs-CZ" sz="1400" b="1" dirty="0">
              <a:solidFill>
                <a:schemeClr val="tx1"/>
              </a:solidFill>
            </a:endParaRPr>
          </a:p>
          <a:p>
            <a:pPr eaLnBrk="1" hangingPunct="1">
              <a:buFont typeface="Wingdings" panose="05000000000000000000" pitchFamily="2" charset="2"/>
              <a:buNone/>
            </a:pPr>
            <a:endParaRPr lang="cs-CZ" altLang="cs-CZ" sz="1400" b="1" dirty="0">
              <a:solidFill>
                <a:schemeClr val="tx1"/>
              </a:solidFill>
            </a:endParaRPr>
          </a:p>
          <a:p>
            <a:pPr eaLnBrk="1" hangingPunct="1">
              <a:buFont typeface="Wingdings" panose="05000000000000000000" pitchFamily="2" charset="2"/>
              <a:buNone/>
            </a:pPr>
            <a:r>
              <a:rPr lang="cs-CZ" altLang="cs-CZ" sz="1400" b="1" dirty="0">
                <a:solidFill>
                  <a:schemeClr val="tx1"/>
                </a:solidFill>
              </a:rPr>
              <a:t>Robert </a:t>
            </a:r>
            <a:r>
              <a:rPr lang="cs-CZ" altLang="cs-CZ" sz="1400" b="1" dirty="0" err="1">
                <a:solidFill>
                  <a:schemeClr val="tx1"/>
                </a:solidFill>
              </a:rPr>
              <a:t>Schuman</a:t>
            </a:r>
            <a:r>
              <a:rPr lang="cs-CZ" altLang="cs-CZ" sz="1400" b="1" dirty="0">
                <a:solidFill>
                  <a:schemeClr val="tx1"/>
                </a:solidFill>
              </a:rPr>
              <a:t> </a:t>
            </a:r>
          </a:p>
          <a:p>
            <a:pPr eaLnBrk="1" hangingPunct="1">
              <a:buFont typeface="Wingdings" panose="05000000000000000000" pitchFamily="2" charset="2"/>
              <a:buNone/>
            </a:pPr>
            <a:endParaRPr lang="cs-CZ" altLang="cs-CZ" sz="1400" b="1" dirty="0">
              <a:solidFill>
                <a:schemeClr val="tx1"/>
              </a:solidFill>
            </a:endParaRPr>
          </a:p>
          <a:p>
            <a:pPr eaLnBrk="1" hangingPunct="1">
              <a:buFont typeface="Wingdings" panose="05000000000000000000" pitchFamily="2" charset="2"/>
              <a:buNone/>
            </a:pPr>
            <a:r>
              <a:rPr lang="cs-CZ" altLang="cs-CZ" sz="1400" b="1" dirty="0">
                <a:solidFill>
                  <a:schemeClr val="tx1"/>
                </a:solidFill>
              </a:rPr>
              <a:t>                                          Paul Henri </a:t>
            </a:r>
            <a:r>
              <a:rPr lang="cs-CZ" altLang="cs-CZ" sz="1400" b="1" dirty="0" err="1">
                <a:solidFill>
                  <a:schemeClr val="tx1"/>
                </a:solidFill>
              </a:rPr>
              <a:t>Spaak</a:t>
            </a:r>
            <a:endParaRPr lang="cs-CZ" altLang="cs-CZ" sz="1400" b="1" dirty="0">
              <a:solidFill>
                <a:schemeClr val="tx1"/>
              </a:solidFill>
            </a:endParaRPr>
          </a:p>
          <a:p>
            <a:pPr eaLnBrk="1" hangingPunct="1">
              <a:buFont typeface="Wingdings" panose="05000000000000000000" pitchFamily="2" charset="2"/>
              <a:buNone/>
            </a:pPr>
            <a:r>
              <a:rPr lang="cs-CZ" altLang="cs-CZ" sz="1400" b="1" dirty="0" err="1">
                <a:solidFill>
                  <a:schemeClr val="tx1"/>
                </a:solidFill>
              </a:rPr>
              <a:t>Altiero</a:t>
            </a:r>
            <a:r>
              <a:rPr lang="cs-CZ" altLang="cs-CZ" sz="1400" b="1" dirty="0">
                <a:solidFill>
                  <a:schemeClr val="tx1"/>
                </a:solidFill>
              </a:rPr>
              <a:t> </a:t>
            </a:r>
            <a:r>
              <a:rPr lang="cs-CZ" altLang="cs-CZ" sz="1400" b="1" dirty="0" err="1">
                <a:solidFill>
                  <a:schemeClr val="tx1"/>
                </a:solidFill>
              </a:rPr>
              <a:t>Spinelli</a:t>
            </a:r>
            <a:r>
              <a:rPr lang="cs-CZ" altLang="cs-CZ" sz="2800" dirty="0"/>
              <a:t> </a:t>
            </a:r>
            <a:r>
              <a:rPr lang="cs-CZ" altLang="cs-CZ" sz="1400" dirty="0">
                <a:solidFill>
                  <a:schemeClr val="tx1"/>
                </a:solidFill>
              </a:rPr>
              <a:t>  </a:t>
            </a:r>
          </a:p>
        </p:txBody>
      </p:sp>
      <p:pic>
        <p:nvPicPr>
          <p:cNvPr id="45060" name="Picture 6" descr="Konrad Adenauer">
            <a:extLst>
              <a:ext uri="{FF2B5EF4-FFF2-40B4-BE49-F238E27FC236}">
                <a16:creationId xmlns:a16="http://schemas.microsoft.com/office/drawing/2014/main" id="{BF14AE35-B2D9-43CD-A6F4-E00FE51E1C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1124744"/>
            <a:ext cx="79216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7" descr="Sir Winston Churchill">
            <a:extLst>
              <a:ext uri="{FF2B5EF4-FFF2-40B4-BE49-F238E27FC236}">
                <a16:creationId xmlns:a16="http://schemas.microsoft.com/office/drawing/2014/main" id="{3C76EB23-518C-44CD-BA6E-7C3C70C1F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716" y="2132232"/>
            <a:ext cx="6477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8" descr="Alcide de Gasperi">
            <a:extLst>
              <a:ext uri="{FF2B5EF4-FFF2-40B4-BE49-F238E27FC236}">
                <a16:creationId xmlns:a16="http://schemas.microsoft.com/office/drawing/2014/main" id="{2D0484FE-5D34-4DE2-9E8D-8487B62783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3582" y="2782532"/>
            <a:ext cx="7191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9" descr="Jean Monnet">
            <a:extLst>
              <a:ext uri="{FF2B5EF4-FFF2-40B4-BE49-F238E27FC236}">
                <a16:creationId xmlns:a16="http://schemas.microsoft.com/office/drawing/2014/main" id="{5D9FB00E-F0C5-4B4E-91A3-C9B074B245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2539" y="3429000"/>
            <a:ext cx="719137"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0" descr="Robert Schuman">
            <a:extLst>
              <a:ext uri="{FF2B5EF4-FFF2-40B4-BE49-F238E27FC236}">
                <a16:creationId xmlns:a16="http://schemas.microsoft.com/office/drawing/2014/main" id="{DC5932D5-24B1-41AB-B126-87541DFE7F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2643" y="4081545"/>
            <a:ext cx="720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11" descr="Paul Henri Spaak">
            <a:extLst>
              <a:ext uri="{FF2B5EF4-FFF2-40B4-BE49-F238E27FC236}">
                <a16:creationId xmlns:a16="http://schemas.microsoft.com/office/drawing/2014/main" id="{3258CB7D-8FD3-4442-8EFC-E7093820AF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6410" y="4664195"/>
            <a:ext cx="72072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2" descr="Altiero Spinelli">
            <a:extLst>
              <a:ext uri="{FF2B5EF4-FFF2-40B4-BE49-F238E27FC236}">
                <a16:creationId xmlns:a16="http://schemas.microsoft.com/office/drawing/2014/main" id="{83851249-90E9-49AA-A6B3-AEA968EEA0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3865" y="5318902"/>
            <a:ext cx="7207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7D5456A5-0842-46EE-823E-C5AF4C091824}"/>
              </a:ext>
            </a:extLst>
          </p:cNvPr>
          <p:cNvSpPr txBox="1"/>
          <p:nvPr/>
        </p:nvSpPr>
        <p:spPr>
          <a:xfrm>
            <a:off x="7392144" y="4202530"/>
            <a:ext cx="4536504" cy="1415772"/>
          </a:xfrm>
          <a:prstGeom prst="rect">
            <a:avLst/>
          </a:prstGeom>
          <a:noFill/>
        </p:spPr>
        <p:txBody>
          <a:bodyPr wrap="square" rtlCol="0">
            <a:spAutoFit/>
          </a:bodyPr>
          <a:lstStyle/>
          <a:p>
            <a:pPr algn="ctr"/>
            <a:r>
              <a:rPr lang="cs-CZ" sz="2000" b="1" dirty="0" err="1">
                <a:highlight>
                  <a:srgbClr val="FFFF00"/>
                </a:highlight>
              </a:rPr>
              <a:t>See</a:t>
            </a:r>
            <a:r>
              <a:rPr lang="cs-CZ" sz="2000" b="1" dirty="0">
                <a:highlight>
                  <a:srgbClr val="FFFF00"/>
                </a:highlight>
              </a:rPr>
              <a:t> EU </a:t>
            </a:r>
            <a:r>
              <a:rPr lang="cs-CZ" sz="2000" b="1" dirty="0" err="1">
                <a:highlight>
                  <a:srgbClr val="FFFF00"/>
                </a:highlight>
              </a:rPr>
              <a:t>pioneers</a:t>
            </a:r>
            <a:r>
              <a:rPr lang="cs-CZ" sz="2000" b="1" dirty="0">
                <a:highlight>
                  <a:srgbClr val="FFFF00"/>
                </a:highlight>
              </a:rPr>
              <a:t>:</a:t>
            </a:r>
          </a:p>
          <a:p>
            <a:r>
              <a:rPr lang="cs-CZ" sz="1800" b="1" dirty="0">
                <a:hlinkClick r:id="rId9"/>
              </a:rPr>
              <a:t>https://european-union.europa.eu/principles-countries-history/history-eu/eu-pioneers_en</a:t>
            </a:r>
            <a:r>
              <a:rPr lang="cs-CZ" sz="1800" b="1" dirty="0"/>
              <a:t> </a:t>
            </a:r>
          </a:p>
          <a:p>
            <a:endParaRPr lang="cs-CZ" dirty="0"/>
          </a:p>
        </p:txBody>
      </p:sp>
    </p:spTree>
  </p:cSld>
  <p:clrMapOvr>
    <a:masterClrMapping/>
  </p:clrMapOvr>
  <p:transition spd="med">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CDF7D29-EB35-4492-BF2B-CD915C24FCAB}"/>
              </a:ext>
            </a:extLst>
          </p:cNvPr>
          <p:cNvSpPr>
            <a:spLocks noGrp="1" noChangeArrowheads="1"/>
          </p:cNvSpPr>
          <p:nvPr>
            <p:ph type="title"/>
          </p:nvPr>
        </p:nvSpPr>
        <p:spPr/>
        <p:txBody>
          <a:bodyPr/>
          <a:lstStyle/>
          <a:p>
            <a:pPr eaLnBrk="1" hangingPunct="1"/>
            <a:r>
              <a:rPr lang="fr-FR" altLang="cs-CZ" dirty="0">
                <a:effectLst>
                  <a:outerShdw blurRad="38100" dist="38100" dir="2700000" algn="tl">
                    <a:srgbClr val="000000">
                      <a:alpha val="43137"/>
                    </a:srgbClr>
                  </a:outerShdw>
                </a:effectLst>
              </a:rPr>
              <a:t>Jean Omer Marie Gabriel Monnet</a:t>
            </a:r>
            <a:endParaRPr lang="cs-CZ" altLang="cs-CZ" dirty="0">
              <a:effectLst>
                <a:outerShdw blurRad="38100" dist="38100" dir="2700000" algn="tl">
                  <a:srgbClr val="000000">
                    <a:alpha val="43137"/>
                  </a:srgbClr>
                </a:outerShdw>
              </a:effectLst>
            </a:endParaRPr>
          </a:p>
        </p:txBody>
      </p:sp>
      <p:sp>
        <p:nvSpPr>
          <p:cNvPr id="33795" name="Rectangle 3">
            <a:extLst>
              <a:ext uri="{FF2B5EF4-FFF2-40B4-BE49-F238E27FC236}">
                <a16:creationId xmlns:a16="http://schemas.microsoft.com/office/drawing/2014/main" id="{A00D135B-BA5B-4F6E-99BF-84CB3EB7081D}"/>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cs-CZ" sz="1800" b="1" dirty="0">
                <a:solidFill>
                  <a:schemeClr val="tx1"/>
                </a:solidFill>
              </a:rPr>
              <a:t>	</a:t>
            </a:r>
            <a:r>
              <a:rPr lang="cs-CZ" b="1" dirty="0">
                <a:effectLst>
                  <a:outerShdw blurRad="38100" dist="38100" dir="2700000" algn="tl">
                    <a:srgbClr val="000000">
                      <a:alpha val="43137"/>
                    </a:srgbClr>
                  </a:outerShdw>
                </a:effectLst>
              </a:rPr>
              <a:t>Jean </a:t>
            </a:r>
            <a:r>
              <a:rPr lang="cs-CZ" b="1" dirty="0" err="1">
                <a:effectLst>
                  <a:outerShdw blurRad="38100" dist="38100" dir="2700000" algn="tl">
                    <a:srgbClr val="000000">
                      <a:alpha val="43137"/>
                    </a:srgbClr>
                  </a:outerShdw>
                </a:effectLst>
              </a:rPr>
              <a:t>Monnet</a:t>
            </a:r>
            <a:r>
              <a:rPr lang="cs-CZ" dirty="0">
                <a:effectLst>
                  <a:outerShdw blurRad="38100" dist="38100" dir="2700000" algn="tl">
                    <a:srgbClr val="000000">
                      <a:alpha val="43137"/>
                    </a:srgbClr>
                  </a:outerShdw>
                </a:effectLst>
              </a:rPr>
              <a:t> (1888-1979) – „</a:t>
            </a:r>
            <a:r>
              <a:rPr lang="cs-CZ" dirty="0" err="1">
                <a:effectLst>
                  <a:outerShdw blurRad="38100" dist="38100" dir="2700000" algn="tl">
                    <a:srgbClr val="000000">
                      <a:alpha val="43137"/>
                    </a:srgbClr>
                  </a:outerShdw>
                </a:effectLst>
              </a:rPr>
              <a:t>founding</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father</a:t>
            </a:r>
            <a:r>
              <a:rPr lang="cs-CZ" dirty="0">
                <a:effectLst>
                  <a:outerShdw blurRad="38100" dist="38100" dir="2700000" algn="tl">
                    <a:srgbClr val="000000">
                      <a:alpha val="43137"/>
                    </a:srgbClr>
                  </a:outerShdw>
                </a:effectLst>
              </a:rPr>
              <a:t>“ </a:t>
            </a:r>
            <a:r>
              <a:rPr lang="cs-CZ" dirty="0">
                <a:solidFill>
                  <a:schemeClr val="tx1"/>
                </a:solidFill>
                <a:effectLst>
                  <a:outerShdw blurRad="38100" dist="38100" dir="2700000" algn="tl">
                    <a:srgbClr val="000000">
                      <a:alpha val="43137"/>
                    </a:srgbClr>
                  </a:outerShdw>
                </a:effectLst>
              </a:rPr>
              <a:t>As top </a:t>
            </a:r>
            <a:r>
              <a:rPr lang="cs-CZ" dirty="0" err="1">
                <a:solidFill>
                  <a:schemeClr val="tx1"/>
                </a:solidFill>
                <a:effectLst>
                  <a:outerShdw blurRad="38100" dist="38100" dir="2700000" algn="tl">
                    <a:srgbClr val="000000">
                      <a:alpha val="43137"/>
                    </a:srgbClr>
                  </a:outerShdw>
                </a:effectLst>
              </a:rPr>
              <a:t>advisor</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of</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the</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French</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government</a:t>
            </a:r>
            <a:r>
              <a:rPr lang="cs-CZ" dirty="0">
                <a:solidFill>
                  <a:schemeClr val="tx1"/>
                </a:solidFill>
                <a:effectLst>
                  <a:outerShdw blurRad="38100" dist="38100" dir="2700000" algn="tl">
                    <a:srgbClr val="000000">
                      <a:alpha val="43137"/>
                    </a:srgbClr>
                  </a:outerShdw>
                </a:effectLst>
              </a:rPr>
              <a:t>, he </a:t>
            </a:r>
            <a:r>
              <a:rPr lang="cs-CZ" dirty="0" err="1">
                <a:solidFill>
                  <a:schemeClr val="tx1"/>
                </a:solidFill>
                <a:effectLst>
                  <a:outerShdw blurRad="38100" dist="38100" dir="2700000" algn="tl">
                    <a:srgbClr val="000000">
                      <a:alpha val="43137"/>
                    </a:srgbClr>
                  </a:outerShdw>
                </a:effectLst>
              </a:rPr>
              <a:t>was</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the</a:t>
            </a:r>
            <a:r>
              <a:rPr lang="cs-CZ" dirty="0">
                <a:solidFill>
                  <a:schemeClr val="tx1"/>
                </a:solidFill>
                <a:effectLst>
                  <a:outerShdw blurRad="38100" dist="38100" dir="2700000" algn="tl">
                    <a:srgbClr val="000000">
                      <a:alpha val="43137"/>
                    </a:srgbClr>
                  </a:outerShdw>
                </a:effectLst>
              </a:rPr>
              <a:t> </a:t>
            </a:r>
            <a:r>
              <a:rPr lang="cs-CZ" b="1" dirty="0" err="1">
                <a:solidFill>
                  <a:schemeClr val="tx1"/>
                </a:solidFill>
                <a:effectLst>
                  <a:outerShdw blurRad="38100" dist="38100" dir="2700000" algn="tl">
                    <a:srgbClr val="000000">
                      <a:alpha val="43137"/>
                    </a:srgbClr>
                  </a:outerShdw>
                </a:effectLst>
              </a:rPr>
              <a:t>main</a:t>
            </a:r>
            <a:r>
              <a:rPr lang="cs-CZ" b="1" dirty="0">
                <a:solidFill>
                  <a:schemeClr val="tx1"/>
                </a:solidFill>
                <a:effectLst>
                  <a:outerShdw blurRad="38100" dist="38100" dir="2700000" algn="tl">
                    <a:srgbClr val="000000">
                      <a:alpha val="43137"/>
                    </a:srgbClr>
                  </a:outerShdw>
                </a:effectLst>
              </a:rPr>
              <a:t> </a:t>
            </a:r>
            <a:r>
              <a:rPr lang="cs-CZ" b="1" dirty="0" err="1">
                <a:solidFill>
                  <a:schemeClr val="tx1"/>
                </a:solidFill>
                <a:effectLst>
                  <a:outerShdw blurRad="38100" dist="38100" dir="2700000" algn="tl">
                    <a:srgbClr val="000000">
                      <a:alpha val="43137"/>
                    </a:srgbClr>
                  </a:outerShdw>
                </a:effectLst>
              </a:rPr>
              <a:t>inspiration</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behind</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the</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famous</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Schuman</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declaration</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of</a:t>
            </a:r>
            <a:r>
              <a:rPr lang="cs-CZ" dirty="0">
                <a:solidFill>
                  <a:schemeClr val="tx1"/>
                </a:solidFill>
                <a:effectLst>
                  <a:outerShdw blurRad="38100" dist="38100" dir="2700000" algn="tl">
                    <a:srgbClr val="000000">
                      <a:alpha val="43137"/>
                    </a:srgbClr>
                  </a:outerShdw>
                </a:effectLst>
              </a:rPr>
              <a:t> 9 May 1950, </a:t>
            </a:r>
            <a:r>
              <a:rPr lang="cs-CZ" dirty="0" err="1">
                <a:solidFill>
                  <a:schemeClr val="tx1"/>
                </a:solidFill>
                <a:effectLst>
                  <a:outerShdw blurRad="38100" dist="38100" dir="2700000" algn="tl">
                    <a:srgbClr val="000000">
                      <a:alpha val="43137"/>
                    </a:srgbClr>
                  </a:outerShdw>
                </a:effectLst>
              </a:rPr>
              <a:t>which</a:t>
            </a:r>
            <a:r>
              <a:rPr lang="cs-CZ" dirty="0">
                <a:solidFill>
                  <a:schemeClr val="tx1"/>
                </a:solidFill>
                <a:effectLst>
                  <a:outerShdw blurRad="38100" dist="38100" dir="2700000" algn="tl">
                    <a:srgbClr val="000000">
                      <a:alpha val="43137"/>
                    </a:srgbClr>
                  </a:outerShdw>
                </a:effectLst>
              </a:rPr>
              <a:t> led to </a:t>
            </a:r>
            <a:r>
              <a:rPr lang="cs-CZ" dirty="0" err="1">
                <a:solidFill>
                  <a:schemeClr val="tx1"/>
                </a:solidFill>
                <a:effectLst>
                  <a:outerShdw blurRad="38100" dist="38100" dir="2700000" algn="tl">
                    <a:srgbClr val="000000">
                      <a:alpha val="43137"/>
                    </a:srgbClr>
                  </a:outerShdw>
                </a:effectLst>
              </a:rPr>
              <a:t>the</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creation</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of</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the</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European</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Coal</a:t>
            </a:r>
            <a:r>
              <a:rPr lang="cs-CZ" dirty="0">
                <a:solidFill>
                  <a:schemeClr val="tx1"/>
                </a:solidFill>
                <a:effectLst>
                  <a:outerShdw blurRad="38100" dist="38100" dir="2700000" algn="tl">
                    <a:srgbClr val="000000">
                      <a:alpha val="43137"/>
                    </a:srgbClr>
                  </a:outerShdw>
                </a:effectLst>
              </a:rPr>
              <a:t> and Steel </a:t>
            </a:r>
            <a:r>
              <a:rPr lang="cs-CZ" dirty="0" err="1">
                <a:solidFill>
                  <a:schemeClr val="tx1"/>
                </a:solidFill>
                <a:effectLst>
                  <a:outerShdw blurRad="38100" dist="38100" dir="2700000" algn="tl">
                    <a:srgbClr val="000000">
                      <a:alpha val="43137"/>
                    </a:srgbClr>
                  </a:outerShdw>
                </a:effectLst>
              </a:rPr>
              <a:t>Community</a:t>
            </a:r>
            <a:r>
              <a:rPr lang="cs-CZ" dirty="0">
                <a:solidFill>
                  <a:schemeClr val="tx1"/>
                </a:solidFill>
                <a:effectLst>
                  <a:outerShdw blurRad="38100" dist="38100" dir="2700000" algn="tl">
                    <a:srgbClr val="000000">
                      <a:alpha val="43137"/>
                    </a:srgbClr>
                  </a:outerShdw>
                </a:effectLst>
              </a:rPr>
              <a:t> and, as such, </a:t>
            </a:r>
            <a:r>
              <a:rPr lang="cs-CZ" dirty="0" err="1">
                <a:solidFill>
                  <a:schemeClr val="tx1"/>
                </a:solidFill>
                <a:effectLst>
                  <a:outerShdw blurRad="38100" dist="38100" dir="2700000" algn="tl">
                    <a:srgbClr val="000000">
                      <a:alpha val="43137"/>
                    </a:srgbClr>
                  </a:outerShdw>
                </a:effectLst>
              </a:rPr>
              <a:t>is</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considered</a:t>
            </a:r>
            <a:r>
              <a:rPr lang="cs-CZ" dirty="0">
                <a:solidFill>
                  <a:schemeClr val="tx1"/>
                </a:solidFill>
                <a:effectLst>
                  <a:outerShdw blurRad="38100" dist="38100" dir="2700000" algn="tl">
                    <a:srgbClr val="000000">
                      <a:alpha val="43137"/>
                    </a:srgbClr>
                  </a:outerShdw>
                </a:effectLst>
              </a:rPr>
              <a:t> to </a:t>
            </a:r>
            <a:r>
              <a:rPr lang="cs-CZ" dirty="0" err="1">
                <a:solidFill>
                  <a:schemeClr val="tx1"/>
                </a:solidFill>
                <a:effectLst>
                  <a:outerShdw blurRad="38100" dist="38100" dir="2700000" algn="tl">
                    <a:srgbClr val="000000">
                      <a:alpha val="43137"/>
                    </a:srgbClr>
                  </a:outerShdw>
                </a:effectLst>
              </a:rPr>
              <a:t>be</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the</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birth</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of</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the</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European</a:t>
            </a:r>
            <a:r>
              <a:rPr lang="cs-CZ" dirty="0">
                <a:solidFill>
                  <a:schemeClr val="tx1"/>
                </a:solidFill>
                <a:effectLst>
                  <a:outerShdw blurRad="38100" dist="38100" dir="2700000" algn="tl">
                    <a:srgbClr val="000000">
                      <a:alpha val="43137"/>
                    </a:srgbClr>
                  </a:outerShdw>
                </a:effectLst>
              </a:rPr>
              <a:t> Union. </a:t>
            </a:r>
            <a:r>
              <a:rPr lang="cs-CZ" dirty="0" err="1">
                <a:solidFill>
                  <a:schemeClr val="tx1"/>
                </a:solidFill>
                <a:effectLst>
                  <a:outerShdw blurRad="38100" dist="38100" dir="2700000" algn="tl">
                    <a:srgbClr val="000000">
                      <a:alpha val="43137"/>
                    </a:srgbClr>
                  </a:outerShdw>
                </a:effectLst>
              </a:rPr>
              <a:t>Between</a:t>
            </a:r>
            <a:r>
              <a:rPr lang="cs-CZ" dirty="0">
                <a:solidFill>
                  <a:schemeClr val="tx1"/>
                </a:solidFill>
                <a:effectLst>
                  <a:outerShdw blurRad="38100" dist="38100" dir="2700000" algn="tl">
                    <a:srgbClr val="000000">
                      <a:alpha val="43137"/>
                    </a:srgbClr>
                  </a:outerShdw>
                </a:effectLst>
              </a:rPr>
              <a:t> 1952-55 he </a:t>
            </a:r>
            <a:r>
              <a:rPr lang="cs-CZ" dirty="0" err="1">
                <a:solidFill>
                  <a:schemeClr val="tx1"/>
                </a:solidFill>
                <a:effectLst>
                  <a:outerShdw blurRad="38100" dist="38100" dir="2700000" algn="tl">
                    <a:srgbClr val="000000">
                      <a:alpha val="43137"/>
                    </a:srgbClr>
                  </a:outerShdw>
                </a:effectLst>
              </a:rPr>
              <a:t>was</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the</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first</a:t>
            </a:r>
            <a:r>
              <a:rPr lang="cs-CZ" dirty="0">
                <a:solidFill>
                  <a:schemeClr val="tx1"/>
                </a:solidFill>
                <a:effectLst>
                  <a:outerShdw blurRad="38100" dist="38100" dir="2700000" algn="tl">
                    <a:srgbClr val="000000">
                      <a:alpha val="43137"/>
                    </a:srgbClr>
                  </a:outerShdw>
                </a:effectLst>
              </a:rPr>
              <a:t> president </a:t>
            </a:r>
            <a:r>
              <a:rPr lang="cs-CZ" dirty="0" err="1">
                <a:solidFill>
                  <a:schemeClr val="tx1"/>
                </a:solidFill>
                <a:effectLst>
                  <a:outerShdw blurRad="38100" dist="38100" dir="2700000" algn="tl">
                    <a:srgbClr val="000000">
                      <a:alpha val="43137"/>
                    </a:srgbClr>
                  </a:outerShdw>
                </a:effectLst>
              </a:rPr>
              <a:t>of</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its</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executive</a:t>
            </a:r>
            <a:r>
              <a:rPr lang="cs-CZ" dirty="0">
                <a:solidFill>
                  <a:schemeClr val="tx1"/>
                </a:solidFill>
                <a:effectLst>
                  <a:outerShdw blurRad="38100" dist="38100" dir="2700000" algn="tl">
                    <a:srgbClr val="000000">
                      <a:alpha val="43137"/>
                    </a:srgbClr>
                  </a:outerShdw>
                </a:effectLst>
              </a:rPr>
              <a:t> body. </a:t>
            </a:r>
          </a:p>
          <a:p>
            <a:pPr eaLnBrk="1" hangingPunct="1">
              <a:lnSpc>
                <a:spcPct val="80000"/>
              </a:lnSpc>
              <a:buFont typeface="Wingdings" panose="05000000000000000000" pitchFamily="2" charset="2"/>
              <a:buNone/>
              <a:defRPr/>
            </a:pPr>
            <a:r>
              <a:rPr lang="cs-CZ" dirty="0">
                <a:solidFill>
                  <a:schemeClr val="tx1"/>
                </a:solidFill>
                <a:effectLst>
                  <a:outerShdw blurRad="38100" dist="38100" dir="2700000" algn="tl">
                    <a:srgbClr val="000000">
                      <a:alpha val="43137"/>
                    </a:srgbClr>
                  </a:outerShdw>
                </a:effectLst>
              </a:rPr>
              <a:t>	</a:t>
            </a:r>
            <a:r>
              <a:rPr lang="en-US" dirty="0">
                <a:solidFill>
                  <a:schemeClr val="tx1"/>
                </a:solidFill>
                <a:effectLst>
                  <a:outerShdw blurRad="38100" dist="38100" dir="2700000" algn="tl">
                    <a:srgbClr val="000000">
                      <a:alpha val="43137"/>
                    </a:srgbClr>
                  </a:outerShdw>
                </a:effectLst>
              </a:rPr>
              <a:t>In 1955, Monnet founded the Action Committee for the United States of Europe</a:t>
            </a:r>
            <a:r>
              <a:rPr lang="cs-CZ" dirty="0">
                <a:solidFill>
                  <a:schemeClr val="tx1"/>
                </a:solidFill>
                <a:effectLst>
                  <a:outerShdw blurRad="38100" dist="38100" dir="2700000" algn="tl">
                    <a:srgbClr val="000000">
                      <a:alpha val="43137"/>
                    </a:srgbClr>
                  </a:outerShdw>
                </a:effectLst>
              </a:rPr>
              <a:t>.</a:t>
            </a:r>
            <a:r>
              <a:rPr lang="en-US" dirty="0">
                <a:solidFill>
                  <a:schemeClr val="tx1"/>
                </a:solidFill>
                <a:effectLst>
                  <a:outerShdw blurRad="38100" dist="38100" dir="2700000" algn="tl">
                    <a:srgbClr val="000000">
                      <a:alpha val="43137"/>
                    </a:srgbClr>
                  </a:outerShdw>
                </a:effectLst>
              </a:rPr>
              <a:t> It brought political parties and European trade unions together to become a driving force behind the initiatives which laid the foundation for the European Union as it eventually emerged: first the European Economic Community (EEC)</a:t>
            </a:r>
            <a:r>
              <a:rPr lang="cs-CZ" dirty="0">
                <a:solidFill>
                  <a:schemeClr val="tx1"/>
                </a:solidFill>
                <a:effectLst>
                  <a:outerShdw blurRad="38100" dist="38100" dir="2700000" algn="tl">
                    <a:srgbClr val="000000">
                      <a:alpha val="43137"/>
                    </a:srgbClr>
                  </a:outerShdw>
                </a:effectLst>
              </a:rPr>
              <a:t> and Euratom</a:t>
            </a:r>
            <a:r>
              <a:rPr lang="en-US" dirty="0">
                <a:solidFill>
                  <a:schemeClr val="tx1"/>
                </a:solidFill>
                <a:effectLst>
                  <a:outerShdw blurRad="38100" dist="38100" dir="2700000" algn="tl">
                    <a:srgbClr val="000000">
                      <a:alpha val="43137"/>
                    </a:srgbClr>
                  </a:outerShdw>
                </a:effectLst>
              </a:rPr>
              <a:t> (1958) which was established by the Treaty of Rome of 1957; later the European </a:t>
            </a:r>
            <a:r>
              <a:rPr lang="en-US" dirty="0" err="1">
                <a:solidFill>
                  <a:schemeClr val="tx1"/>
                </a:solidFill>
                <a:effectLst>
                  <a:outerShdw blurRad="38100" dist="38100" dir="2700000" algn="tl">
                    <a:srgbClr val="000000">
                      <a:alpha val="43137"/>
                    </a:srgbClr>
                  </a:outerShdw>
                </a:effectLst>
              </a:rPr>
              <a:t>Communit</a:t>
            </a:r>
            <a:r>
              <a:rPr lang="cs-CZ" dirty="0" err="1">
                <a:solidFill>
                  <a:schemeClr val="tx1"/>
                </a:solidFill>
                <a:effectLst>
                  <a:outerShdw blurRad="38100" dist="38100" dir="2700000" algn="tl">
                    <a:srgbClr val="000000">
                      <a:alpha val="43137"/>
                    </a:srgbClr>
                  </a:outerShdw>
                </a:effectLst>
              </a:rPr>
              <a:t>ies</a:t>
            </a:r>
            <a:r>
              <a:rPr lang="en-US" dirty="0">
                <a:solidFill>
                  <a:schemeClr val="tx1"/>
                </a:solidFill>
                <a:effectLst>
                  <a:outerShdw blurRad="38100" dist="38100" dir="2700000" algn="tl">
                    <a:srgbClr val="000000">
                      <a:alpha val="43137"/>
                    </a:srgbClr>
                  </a:outerShdw>
                </a:effectLst>
              </a:rPr>
              <a:t> (1967) with its corresponding bodies</a:t>
            </a:r>
            <a:r>
              <a:rPr lang="cs-CZ" dirty="0">
                <a:solidFill>
                  <a:schemeClr val="tx1"/>
                </a:solidFill>
                <a:effectLst>
                  <a:outerShdw blurRad="38100" dist="38100" dir="2700000" algn="tl">
                    <a:srgbClr val="000000">
                      <a:alpha val="43137"/>
                    </a:srgbClr>
                  </a:outerShdw>
                </a:effectLst>
              </a:rPr>
              <a:t> …</a:t>
            </a:r>
            <a:r>
              <a:rPr lang="en-US" dirty="0">
                <a:solidFill>
                  <a:schemeClr val="tx1"/>
                </a:solidFill>
                <a:effectLst>
                  <a:outerShdw blurRad="38100" dist="38100" dir="2700000" algn="tl">
                    <a:srgbClr val="000000">
                      <a:alpha val="43137"/>
                    </a:srgbClr>
                  </a:outerShdw>
                </a:effectLst>
              </a:rPr>
              <a:t>the European Commission and the European Council of Ministers, British membership in the Community (1973), the European Council (1974), the European Monetary System (1979), and the European Parliament (1979). This process reflected Monnet's belief in a </a:t>
            </a:r>
            <a:r>
              <a:rPr lang="en-US" b="1" i="1" dirty="0">
                <a:solidFill>
                  <a:schemeClr val="tx1"/>
                </a:solidFill>
                <a:effectLst>
                  <a:outerShdw blurRad="38100" dist="38100" dir="2700000" algn="tl">
                    <a:srgbClr val="000000">
                      <a:alpha val="43137"/>
                    </a:srgbClr>
                  </a:outerShdw>
                </a:effectLst>
              </a:rPr>
              <a:t>gradualist</a:t>
            </a:r>
            <a:r>
              <a:rPr lang="en-US" dirty="0">
                <a:solidFill>
                  <a:schemeClr val="tx1"/>
                </a:solidFill>
                <a:effectLst>
                  <a:outerShdw blurRad="38100" dist="38100" dir="2700000" algn="tl">
                    <a:srgbClr val="000000">
                      <a:alpha val="43137"/>
                    </a:srgbClr>
                  </a:outerShdw>
                </a:effectLst>
              </a:rPr>
              <a:t> approach for constructing European unity.</a:t>
            </a:r>
          </a:p>
          <a:p>
            <a:pPr eaLnBrk="1" hangingPunct="1">
              <a:lnSpc>
                <a:spcPct val="80000"/>
              </a:lnSpc>
              <a:buFont typeface="Wingdings" panose="05000000000000000000" pitchFamily="2" charset="2"/>
              <a:buNone/>
              <a:defRPr/>
            </a:pPr>
            <a:endParaRPr lang="cs-CZ" sz="1800" dirty="0">
              <a:solidFill>
                <a:schemeClr val="tx1"/>
              </a:solidFill>
            </a:endParaRPr>
          </a:p>
          <a:p>
            <a:pPr eaLnBrk="1" hangingPunct="1">
              <a:lnSpc>
                <a:spcPct val="80000"/>
              </a:lnSpc>
              <a:buFont typeface="Wingdings" panose="05000000000000000000" pitchFamily="2" charset="2"/>
              <a:buNone/>
              <a:defRPr/>
            </a:pPr>
            <a:r>
              <a:rPr lang="cs-CZ" sz="1800" dirty="0">
                <a:solidFill>
                  <a:schemeClr val="tx1"/>
                </a:solidFill>
              </a:rPr>
              <a:t>	</a:t>
            </a:r>
          </a:p>
        </p:txBody>
      </p:sp>
    </p:spTree>
  </p:cSld>
  <p:clrMapOvr>
    <a:masterClrMapping/>
  </p:clrMapOvr>
  <p:transition spd="med">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00E5400-AFBC-4E51-B8E4-D54AA7477DFE}"/>
              </a:ext>
            </a:extLst>
          </p:cNvPr>
          <p:cNvSpPr>
            <a:spLocks noGrp="1" noChangeArrowheads="1"/>
          </p:cNvSpPr>
          <p:nvPr>
            <p:ph type="title"/>
          </p:nvPr>
        </p:nvSpPr>
        <p:spPr/>
        <p:txBody>
          <a:bodyPr/>
          <a:lstStyle/>
          <a:p>
            <a:pPr eaLnBrk="1" hangingPunct="1"/>
            <a:r>
              <a:rPr lang="fr-FR" altLang="cs-CZ" dirty="0">
                <a:effectLst>
                  <a:outerShdw blurRad="38100" dist="38100" dir="2700000" algn="tl">
                    <a:srgbClr val="000000">
                      <a:alpha val="43137"/>
                    </a:srgbClr>
                  </a:outerShdw>
                </a:effectLst>
              </a:rPr>
              <a:t>Jean Omer Marie Gabriel Monnet</a:t>
            </a:r>
            <a:endParaRPr lang="cs-CZ" altLang="cs-CZ" dirty="0">
              <a:effectLst>
                <a:outerShdw blurRad="38100" dist="38100" dir="2700000" algn="tl">
                  <a:srgbClr val="000000">
                    <a:alpha val="43137"/>
                  </a:srgbClr>
                </a:outerShdw>
              </a:effectLst>
            </a:endParaRPr>
          </a:p>
        </p:txBody>
      </p:sp>
      <p:sp>
        <p:nvSpPr>
          <p:cNvPr id="37891" name="Rectangle 3">
            <a:extLst>
              <a:ext uri="{FF2B5EF4-FFF2-40B4-BE49-F238E27FC236}">
                <a16:creationId xmlns:a16="http://schemas.microsoft.com/office/drawing/2014/main" id="{71820965-60FD-469C-B615-FB387B8480C9}"/>
              </a:ext>
            </a:extLst>
          </p:cNvPr>
          <p:cNvSpPr>
            <a:spLocks noGrp="1" noChangeArrowheads="1"/>
          </p:cNvSpPr>
          <p:nvPr>
            <p:ph type="body" idx="1"/>
          </p:nvPr>
        </p:nvSpPr>
        <p:spPr/>
        <p:txBody>
          <a:bodyPr/>
          <a:lstStyle/>
          <a:p>
            <a:pPr marL="0" indent="0">
              <a:buNone/>
              <a:defRPr/>
            </a:pPr>
            <a:r>
              <a:rPr lang="en-US" altLang="cs-CZ" dirty="0">
                <a:solidFill>
                  <a:schemeClr val="tx1"/>
                </a:solidFill>
                <a:effectLst>
                  <a:outerShdw blurRad="38100" dist="38100" dir="2700000" algn="tl">
                    <a:srgbClr val="000000">
                      <a:alpha val="43137"/>
                    </a:srgbClr>
                  </a:outerShdw>
                </a:effectLst>
              </a:rPr>
              <a:t>On 6 December 1963, Monnet was presented with the Presidential Medal of Freedom, with Special Distinction, by President Lyndon Johnson. He died in 1979 at the age of 90. In 1988, by order of the president François Mitterrand, Jean Monnet's remains were transferred to the </a:t>
            </a:r>
            <a:r>
              <a:rPr lang="cs-CZ" altLang="cs-CZ" dirty="0">
                <a:solidFill>
                  <a:schemeClr val="tx1"/>
                </a:solidFill>
                <a:effectLst>
                  <a:outerShdw blurRad="38100" dist="38100" dir="2700000" algn="tl">
                    <a:srgbClr val="000000">
                      <a:alpha val="43137"/>
                    </a:srgbClr>
                  </a:outerShdw>
                </a:effectLst>
              </a:rPr>
              <a:t>Pantheon </a:t>
            </a:r>
            <a:r>
              <a:rPr lang="en-US" altLang="cs-CZ" dirty="0">
                <a:solidFill>
                  <a:schemeClr val="tx1"/>
                </a:solidFill>
                <a:effectLst>
                  <a:outerShdw blurRad="38100" dist="38100" dir="2700000" algn="tl">
                    <a:srgbClr val="000000">
                      <a:alpha val="43137"/>
                    </a:srgbClr>
                  </a:outerShdw>
                </a:effectLst>
              </a:rPr>
              <a:t>of Paris</a:t>
            </a:r>
          </a:p>
          <a:p>
            <a:pPr marL="0" indent="0" eaLnBrk="1" hangingPunct="1">
              <a:lnSpc>
                <a:spcPct val="80000"/>
              </a:lnSpc>
              <a:buNone/>
              <a:defRPr/>
            </a:pPr>
            <a:r>
              <a:rPr lang="cs-CZ" altLang="cs-CZ" dirty="0" err="1">
                <a:solidFill>
                  <a:schemeClr val="tx1"/>
                </a:solidFill>
                <a:effectLst>
                  <a:outerShdw blurRad="38100" dist="38100" dir="2700000" algn="tl">
                    <a:srgbClr val="000000">
                      <a:alpha val="43137"/>
                    </a:srgbClr>
                  </a:outerShdw>
                </a:effectLst>
              </a:rPr>
              <a:t>It</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would</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however</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be</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unjust</a:t>
            </a:r>
            <a:r>
              <a:rPr lang="cs-CZ" altLang="cs-CZ" dirty="0">
                <a:solidFill>
                  <a:schemeClr val="tx1"/>
                </a:solidFill>
                <a:effectLst>
                  <a:outerShdw blurRad="38100" dist="38100" dir="2700000" algn="tl">
                    <a:srgbClr val="000000">
                      <a:alpha val="43137"/>
                    </a:srgbClr>
                  </a:outerShdw>
                </a:effectLst>
              </a:rPr>
              <a:t> to limit </a:t>
            </a:r>
            <a:r>
              <a:rPr lang="cs-CZ" altLang="cs-CZ" dirty="0" err="1">
                <a:solidFill>
                  <a:schemeClr val="tx1"/>
                </a:solidFill>
                <a:effectLst>
                  <a:outerShdw blurRad="38100" dist="38100" dir="2700000" algn="tl">
                    <a:srgbClr val="000000">
                      <a:alpha val="43137"/>
                    </a:srgbClr>
                  </a:outerShdw>
                </a:effectLst>
              </a:rPr>
              <a:t>Monnet's</a:t>
            </a:r>
            <a:r>
              <a:rPr lang="cs-CZ" altLang="cs-CZ" dirty="0">
                <a:solidFill>
                  <a:schemeClr val="tx1"/>
                </a:solidFill>
                <a:effectLst>
                  <a:outerShdw blurRad="38100" dist="38100" dir="2700000" algn="tl">
                    <a:srgbClr val="000000">
                      <a:alpha val="43137"/>
                    </a:srgbClr>
                  </a:outerShdw>
                </a:effectLst>
              </a:rPr>
              <a:t> influence to </a:t>
            </a:r>
            <a:r>
              <a:rPr lang="cs-CZ" altLang="cs-CZ" dirty="0" err="1">
                <a:solidFill>
                  <a:schemeClr val="tx1"/>
                </a:solidFill>
                <a:effectLst>
                  <a:outerShdw blurRad="38100" dist="38100" dir="2700000" algn="tl">
                    <a:srgbClr val="000000">
                      <a:alpha val="43137"/>
                    </a:srgbClr>
                  </a:outerShdw>
                </a:effectLst>
              </a:rPr>
              <a:t>the</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economic</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sphere</a:t>
            </a:r>
            <a:r>
              <a:rPr lang="cs-CZ" altLang="cs-CZ" dirty="0">
                <a:solidFill>
                  <a:schemeClr val="tx1"/>
                </a:solidFill>
                <a:effectLst>
                  <a:outerShdw blurRad="38100" dist="38100" dir="2700000" algn="tl">
                    <a:srgbClr val="000000">
                      <a:alpha val="43137"/>
                    </a:srgbClr>
                  </a:outerShdw>
                </a:effectLst>
              </a:rPr>
              <a:t>. His </a:t>
            </a:r>
            <a:r>
              <a:rPr lang="cs-CZ" altLang="cs-CZ" dirty="0" err="1">
                <a:solidFill>
                  <a:schemeClr val="tx1"/>
                </a:solidFill>
                <a:effectLst>
                  <a:outerShdw blurRad="38100" dist="38100" dir="2700000" algn="tl">
                    <a:srgbClr val="000000">
                      <a:alpha val="43137"/>
                    </a:srgbClr>
                  </a:outerShdw>
                </a:effectLst>
              </a:rPr>
              <a:t>famous</a:t>
            </a:r>
            <a:r>
              <a:rPr lang="cs-CZ" altLang="cs-CZ" dirty="0">
                <a:solidFill>
                  <a:schemeClr val="tx1"/>
                </a:solidFill>
                <a:effectLst>
                  <a:outerShdw blurRad="38100" dist="38100" dir="2700000" algn="tl">
                    <a:srgbClr val="000000">
                      <a:alpha val="43137"/>
                    </a:srgbClr>
                  </a:outerShdw>
                </a:effectLst>
              </a:rPr>
              <a:t> and much-</a:t>
            </a:r>
            <a:r>
              <a:rPr lang="cs-CZ" altLang="cs-CZ" dirty="0" err="1">
                <a:solidFill>
                  <a:schemeClr val="tx1"/>
                </a:solidFill>
                <a:effectLst>
                  <a:outerShdw blurRad="38100" dist="38100" dir="2700000" algn="tl">
                    <a:srgbClr val="000000">
                      <a:alpha val="43137"/>
                    </a:srgbClr>
                  </a:outerShdw>
                </a:effectLst>
              </a:rPr>
              <a:t>quoted</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phrase</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was</a:t>
            </a:r>
            <a:r>
              <a:rPr lang="cs-CZ" altLang="cs-CZ" dirty="0">
                <a:solidFill>
                  <a:schemeClr val="tx1"/>
                </a:solidFill>
                <a:effectLst>
                  <a:outerShdw blurRad="38100" dist="38100" dir="2700000" algn="tl">
                    <a:srgbClr val="000000">
                      <a:alpha val="43137"/>
                    </a:srgbClr>
                  </a:outerShdw>
                </a:effectLst>
              </a:rPr>
              <a:t> </a:t>
            </a:r>
            <a:r>
              <a:rPr lang="cs-CZ" altLang="cs-CZ" b="1" dirty="0">
                <a:effectLst>
                  <a:outerShdw blurRad="38100" dist="38100" dir="2700000" algn="tl">
                    <a:srgbClr val="000000">
                      <a:alpha val="43137"/>
                    </a:srgbClr>
                  </a:outerShdw>
                </a:effectLst>
              </a:rPr>
              <a:t>"</a:t>
            </a:r>
            <a:r>
              <a:rPr lang="cs-CZ" altLang="cs-CZ" b="1" dirty="0" err="1">
                <a:effectLst>
                  <a:outerShdw blurRad="38100" dist="38100" dir="2700000" algn="tl">
                    <a:srgbClr val="000000">
                      <a:alpha val="43137"/>
                    </a:srgbClr>
                  </a:outerShdw>
                </a:effectLst>
              </a:rPr>
              <a:t>We</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unite</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people</a:t>
            </a:r>
            <a:r>
              <a:rPr lang="cs-CZ" altLang="cs-CZ" b="1" dirty="0">
                <a:effectLst>
                  <a:outerShdw blurRad="38100" dist="38100" dir="2700000" algn="tl">
                    <a:srgbClr val="000000">
                      <a:alpha val="43137"/>
                    </a:srgbClr>
                  </a:outerShdw>
                </a:effectLst>
              </a:rPr>
              <a:t>, not </a:t>
            </a:r>
            <a:r>
              <a:rPr lang="cs-CZ" altLang="cs-CZ" b="1" dirty="0" err="1">
                <a:effectLst>
                  <a:outerShdw blurRad="38100" dist="38100" dir="2700000" algn="tl">
                    <a:srgbClr val="000000">
                      <a:alpha val="43137"/>
                    </a:srgbClr>
                  </a:outerShdw>
                </a:effectLst>
              </a:rPr>
              <a:t>states</a:t>
            </a:r>
            <a:r>
              <a:rPr lang="cs-CZ" altLang="cs-CZ" b="1" dirty="0">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Today's</a:t>
            </a:r>
            <a:r>
              <a:rPr lang="cs-CZ" altLang="cs-CZ" dirty="0">
                <a:solidFill>
                  <a:schemeClr val="tx1"/>
                </a:solidFill>
                <a:effectLst>
                  <a:outerShdw blurRad="38100" dist="38100" dir="2700000" algn="tl">
                    <a:srgbClr val="000000">
                      <a:alpha val="43137"/>
                    </a:srgbClr>
                  </a:outerShdw>
                </a:effectLst>
              </a:rPr>
              <a:t> EU </a:t>
            </a:r>
            <a:r>
              <a:rPr lang="cs-CZ" altLang="cs-CZ" dirty="0" err="1">
                <a:solidFill>
                  <a:schemeClr val="tx1"/>
                </a:solidFill>
                <a:effectLst>
                  <a:outerShdw blurRad="38100" dist="38100" dir="2700000" algn="tl">
                    <a:srgbClr val="000000">
                      <a:alpha val="43137"/>
                    </a:srgbClr>
                  </a:outerShdw>
                </a:effectLst>
              </a:rPr>
              <a:t>programmes</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for</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cultural</a:t>
            </a:r>
            <a:r>
              <a:rPr lang="cs-CZ" altLang="cs-CZ" dirty="0">
                <a:solidFill>
                  <a:schemeClr val="tx1"/>
                </a:solidFill>
                <a:effectLst>
                  <a:outerShdw blurRad="38100" dist="38100" dir="2700000" algn="tl">
                    <a:srgbClr val="000000">
                      <a:alpha val="43137"/>
                    </a:srgbClr>
                  </a:outerShdw>
                </a:effectLst>
              </a:rPr>
              <a:t> and </a:t>
            </a:r>
            <a:r>
              <a:rPr lang="cs-CZ" altLang="cs-CZ" dirty="0" err="1">
                <a:solidFill>
                  <a:schemeClr val="tx1"/>
                </a:solidFill>
                <a:effectLst>
                  <a:outerShdw blurRad="38100" dist="38100" dir="2700000" algn="tl">
                    <a:srgbClr val="000000">
                      <a:alpha val="43137"/>
                    </a:srgbClr>
                  </a:outerShdw>
                </a:effectLst>
              </a:rPr>
              <a:t>educational</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exchange</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follow</a:t>
            </a:r>
            <a:r>
              <a:rPr lang="cs-CZ" altLang="cs-CZ" dirty="0">
                <a:solidFill>
                  <a:schemeClr val="tx1"/>
                </a:solidFill>
                <a:effectLst>
                  <a:outerShdw blurRad="38100" dist="38100" dir="2700000" algn="tl">
                    <a:srgbClr val="000000">
                      <a:alpha val="43137"/>
                    </a:srgbClr>
                  </a:outerShdw>
                </a:effectLst>
              </a:rPr>
              <a:t> in </a:t>
            </a:r>
            <a:r>
              <a:rPr lang="cs-CZ" altLang="cs-CZ" dirty="0" err="1">
                <a:solidFill>
                  <a:schemeClr val="tx1"/>
                </a:solidFill>
                <a:effectLst>
                  <a:outerShdw blurRad="38100" dist="38100" dir="2700000" algn="tl">
                    <a:srgbClr val="000000">
                      <a:alpha val="43137"/>
                    </a:srgbClr>
                  </a:outerShdw>
                </a:effectLst>
              </a:rPr>
              <a:t>this</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tradition</a:t>
            </a:r>
            <a:r>
              <a:rPr lang="cs-CZ" altLang="cs-CZ" dirty="0">
                <a:solidFill>
                  <a:schemeClr val="tx1"/>
                </a:solidFill>
                <a:effectLst>
                  <a:outerShdw blurRad="38100" dist="38100" dir="2700000" algn="tl">
                    <a:srgbClr val="000000">
                      <a:alpha val="43137"/>
                    </a:srgbClr>
                  </a:outerShdw>
                </a:effectLst>
              </a:rPr>
              <a:t>.</a:t>
            </a:r>
          </a:p>
          <a:p>
            <a:pPr marL="0" indent="0" eaLnBrk="1" hangingPunct="1">
              <a:lnSpc>
                <a:spcPct val="80000"/>
              </a:lnSpc>
              <a:buNone/>
              <a:defRPr/>
            </a:pPr>
            <a:endParaRPr lang="cs-CZ" altLang="cs-CZ" sz="2800" dirty="0"/>
          </a:p>
        </p:txBody>
      </p:sp>
      <p:pic>
        <p:nvPicPr>
          <p:cNvPr id="47108" name="Picture 6" descr="http://www.dvorek.eu/dwn/1003/25047cs_CZI_jeanmonnet.jpg">
            <a:extLst>
              <a:ext uri="{FF2B5EF4-FFF2-40B4-BE49-F238E27FC236}">
                <a16:creationId xmlns:a16="http://schemas.microsoft.com/office/drawing/2014/main" id="{5B28BB8B-6D75-43E7-AA36-D98698B44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575" y="3425826"/>
            <a:ext cx="1944688"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76C8E93-38A4-4A2B-AEB0-FD1246111AED}"/>
              </a:ext>
            </a:extLst>
          </p:cNvPr>
          <p:cNvSpPr>
            <a:spLocks noGrp="1" noChangeArrowheads="1"/>
          </p:cNvSpPr>
          <p:nvPr>
            <p:ph type="title"/>
          </p:nvPr>
        </p:nvSpPr>
        <p:spPr/>
        <p:txBody>
          <a:bodyPr/>
          <a:lstStyle/>
          <a:p>
            <a:pPr eaLnBrk="1" hangingPunct="1"/>
            <a:r>
              <a:rPr lang="cs-CZ" altLang="cs-CZ" dirty="0">
                <a:effectLst>
                  <a:outerShdw blurRad="38100" dist="38100" dir="2700000" algn="tl">
                    <a:srgbClr val="000000">
                      <a:alpha val="43137"/>
                    </a:srgbClr>
                  </a:outerShdw>
                </a:effectLst>
              </a:rPr>
              <a:t>Robert </a:t>
            </a:r>
            <a:r>
              <a:rPr lang="cs-CZ" altLang="cs-CZ" dirty="0" err="1">
                <a:effectLst>
                  <a:outerShdw blurRad="38100" dist="38100" dir="2700000" algn="tl">
                    <a:srgbClr val="000000">
                      <a:alpha val="43137"/>
                    </a:srgbClr>
                  </a:outerShdw>
                </a:effectLst>
              </a:rPr>
              <a:t>Schuman</a:t>
            </a:r>
            <a:endParaRPr lang="cs-CZ" altLang="cs-CZ" dirty="0">
              <a:effectLst>
                <a:outerShdw blurRad="38100" dist="38100" dir="2700000" algn="tl">
                  <a:srgbClr val="000000">
                    <a:alpha val="43137"/>
                  </a:srgbClr>
                </a:outerShdw>
              </a:effectLst>
            </a:endParaRPr>
          </a:p>
        </p:txBody>
      </p:sp>
      <p:sp>
        <p:nvSpPr>
          <p:cNvPr id="34819" name="Rectangle 3">
            <a:extLst>
              <a:ext uri="{FF2B5EF4-FFF2-40B4-BE49-F238E27FC236}">
                <a16:creationId xmlns:a16="http://schemas.microsoft.com/office/drawing/2014/main" id="{B30687FD-0DA5-448C-A358-B025E102EC45}"/>
              </a:ext>
            </a:extLst>
          </p:cNvPr>
          <p:cNvSpPr>
            <a:spLocks noGrp="1" noChangeArrowheads="1"/>
          </p:cNvSpPr>
          <p:nvPr>
            <p:ph type="body" idx="1"/>
          </p:nvPr>
        </p:nvSpPr>
        <p:spPr/>
        <p:txBody>
          <a:bodyPr/>
          <a:lstStyle/>
          <a:p>
            <a:pPr marL="0" indent="0">
              <a:buNone/>
              <a:defRPr/>
            </a:pPr>
            <a:r>
              <a:rPr lang="cs-CZ" sz="2200" b="1" dirty="0"/>
              <a:t>Robert </a:t>
            </a:r>
            <a:r>
              <a:rPr lang="cs-CZ" sz="2200" b="1" dirty="0" err="1"/>
              <a:t>Schuman</a:t>
            </a:r>
            <a:r>
              <a:rPr lang="cs-CZ" sz="2200" b="1" dirty="0"/>
              <a:t> (1886-1963) </a:t>
            </a:r>
            <a:r>
              <a:rPr lang="cs-CZ" sz="2200" dirty="0" err="1">
                <a:solidFill>
                  <a:schemeClr val="tx1"/>
                </a:solidFill>
              </a:rPr>
              <a:t>The</a:t>
            </a:r>
            <a:r>
              <a:rPr lang="cs-CZ" sz="2200" dirty="0">
                <a:solidFill>
                  <a:schemeClr val="tx1"/>
                </a:solidFill>
              </a:rPr>
              <a:t> </a:t>
            </a:r>
            <a:r>
              <a:rPr lang="cs-CZ" sz="2200" dirty="0" err="1">
                <a:solidFill>
                  <a:schemeClr val="tx1"/>
                </a:solidFill>
              </a:rPr>
              <a:t>politician</a:t>
            </a:r>
            <a:r>
              <a:rPr lang="cs-CZ" sz="2200" dirty="0">
                <a:solidFill>
                  <a:schemeClr val="tx1"/>
                </a:solidFill>
              </a:rPr>
              <a:t> Robert </a:t>
            </a:r>
            <a:r>
              <a:rPr lang="cs-CZ" sz="2200" dirty="0" err="1">
                <a:solidFill>
                  <a:schemeClr val="tx1"/>
                </a:solidFill>
              </a:rPr>
              <a:t>Schuman</a:t>
            </a:r>
            <a:r>
              <a:rPr lang="cs-CZ" sz="2200" dirty="0">
                <a:solidFill>
                  <a:schemeClr val="tx1"/>
                </a:solidFill>
              </a:rPr>
              <a:t>, a </a:t>
            </a:r>
            <a:r>
              <a:rPr lang="cs-CZ" sz="2200" dirty="0" err="1">
                <a:solidFill>
                  <a:schemeClr val="tx1"/>
                </a:solidFill>
              </a:rPr>
              <a:t>qualified</a:t>
            </a:r>
            <a:r>
              <a:rPr lang="cs-CZ" sz="2200" dirty="0">
                <a:solidFill>
                  <a:schemeClr val="tx1"/>
                </a:solidFill>
              </a:rPr>
              <a:t> </a:t>
            </a:r>
            <a:r>
              <a:rPr lang="cs-CZ" sz="2200" dirty="0" err="1">
                <a:solidFill>
                  <a:schemeClr val="tx1"/>
                </a:solidFill>
              </a:rPr>
              <a:t>lawyer</a:t>
            </a:r>
            <a:r>
              <a:rPr lang="cs-CZ" sz="2200" dirty="0">
                <a:solidFill>
                  <a:schemeClr val="tx1"/>
                </a:solidFill>
              </a:rPr>
              <a:t> and </a:t>
            </a:r>
            <a:r>
              <a:rPr lang="cs-CZ" sz="2200" dirty="0" err="1">
                <a:solidFill>
                  <a:schemeClr val="tx1"/>
                </a:solidFill>
              </a:rPr>
              <a:t>French</a:t>
            </a:r>
            <a:r>
              <a:rPr lang="cs-CZ" sz="2200" dirty="0">
                <a:solidFill>
                  <a:schemeClr val="tx1"/>
                </a:solidFill>
              </a:rPr>
              <a:t> </a:t>
            </a:r>
            <a:r>
              <a:rPr lang="cs-CZ" sz="2200" dirty="0" err="1">
                <a:solidFill>
                  <a:schemeClr val="tx1"/>
                </a:solidFill>
              </a:rPr>
              <a:t>foreign</a:t>
            </a:r>
            <a:r>
              <a:rPr lang="cs-CZ" sz="2200" dirty="0">
                <a:solidFill>
                  <a:schemeClr val="tx1"/>
                </a:solidFill>
              </a:rPr>
              <a:t> </a:t>
            </a:r>
            <a:r>
              <a:rPr lang="cs-CZ" sz="2200" dirty="0" err="1">
                <a:solidFill>
                  <a:schemeClr val="tx1"/>
                </a:solidFill>
              </a:rPr>
              <a:t>minister</a:t>
            </a:r>
            <a:r>
              <a:rPr lang="cs-CZ" sz="2200" dirty="0">
                <a:solidFill>
                  <a:schemeClr val="tx1"/>
                </a:solidFill>
              </a:rPr>
              <a:t> </a:t>
            </a:r>
            <a:r>
              <a:rPr lang="cs-CZ" sz="2200" dirty="0" err="1">
                <a:solidFill>
                  <a:schemeClr val="tx1"/>
                </a:solidFill>
              </a:rPr>
              <a:t>between</a:t>
            </a:r>
            <a:r>
              <a:rPr lang="cs-CZ" sz="2200" dirty="0">
                <a:solidFill>
                  <a:schemeClr val="tx1"/>
                </a:solidFill>
              </a:rPr>
              <a:t> 1948 and 1952, </a:t>
            </a:r>
            <a:r>
              <a:rPr lang="cs-CZ" sz="2200" dirty="0" err="1">
                <a:solidFill>
                  <a:schemeClr val="tx1"/>
                </a:solidFill>
              </a:rPr>
              <a:t>is</a:t>
            </a:r>
            <a:r>
              <a:rPr lang="cs-CZ" sz="2200" dirty="0">
                <a:solidFill>
                  <a:schemeClr val="tx1"/>
                </a:solidFill>
              </a:rPr>
              <a:t> </a:t>
            </a:r>
            <a:r>
              <a:rPr lang="cs-CZ" sz="2200" dirty="0" err="1">
                <a:solidFill>
                  <a:schemeClr val="tx1"/>
                </a:solidFill>
              </a:rPr>
              <a:t>regarded</a:t>
            </a:r>
            <a:r>
              <a:rPr lang="cs-CZ" sz="2200" dirty="0">
                <a:solidFill>
                  <a:schemeClr val="tx1"/>
                </a:solidFill>
              </a:rPr>
              <a:t> as </a:t>
            </a:r>
            <a:r>
              <a:rPr lang="cs-CZ" sz="2200" dirty="0" err="1">
                <a:solidFill>
                  <a:schemeClr val="tx1"/>
                </a:solidFill>
              </a:rPr>
              <a:t>one</a:t>
            </a:r>
            <a:r>
              <a:rPr lang="cs-CZ" sz="2200" dirty="0">
                <a:solidFill>
                  <a:schemeClr val="tx1"/>
                </a:solidFill>
              </a:rPr>
              <a:t> </a:t>
            </a:r>
            <a:r>
              <a:rPr lang="cs-CZ" sz="2200" dirty="0" err="1">
                <a:solidFill>
                  <a:schemeClr val="tx1"/>
                </a:solidFill>
              </a:rPr>
              <a:t>of</a:t>
            </a:r>
            <a:r>
              <a:rPr lang="cs-CZ" sz="2200" dirty="0">
                <a:solidFill>
                  <a:schemeClr val="tx1"/>
                </a:solidFill>
              </a:rPr>
              <a:t> </a:t>
            </a:r>
            <a:r>
              <a:rPr lang="cs-CZ" sz="2200" dirty="0" err="1">
                <a:solidFill>
                  <a:schemeClr val="tx1"/>
                </a:solidFill>
              </a:rPr>
              <a:t>the</a:t>
            </a:r>
            <a:r>
              <a:rPr lang="cs-CZ" sz="2200" dirty="0">
                <a:solidFill>
                  <a:schemeClr val="tx1"/>
                </a:solidFill>
              </a:rPr>
              <a:t> </a:t>
            </a:r>
            <a:r>
              <a:rPr lang="cs-CZ" sz="2200" dirty="0" err="1">
                <a:solidFill>
                  <a:schemeClr val="tx1"/>
                </a:solidFill>
              </a:rPr>
              <a:t>founding</a:t>
            </a:r>
            <a:r>
              <a:rPr lang="cs-CZ" sz="2200" dirty="0">
                <a:solidFill>
                  <a:schemeClr val="tx1"/>
                </a:solidFill>
              </a:rPr>
              <a:t> </a:t>
            </a:r>
            <a:r>
              <a:rPr lang="cs-CZ" sz="2200" dirty="0" err="1">
                <a:solidFill>
                  <a:schemeClr val="tx1"/>
                </a:solidFill>
              </a:rPr>
              <a:t>fathers</a:t>
            </a:r>
            <a:r>
              <a:rPr lang="cs-CZ" sz="2200" dirty="0">
                <a:solidFill>
                  <a:schemeClr val="tx1"/>
                </a:solidFill>
              </a:rPr>
              <a:t> </a:t>
            </a:r>
            <a:r>
              <a:rPr lang="cs-CZ" sz="2200" dirty="0" err="1">
                <a:solidFill>
                  <a:schemeClr val="tx1"/>
                </a:solidFill>
              </a:rPr>
              <a:t>of</a:t>
            </a:r>
            <a:r>
              <a:rPr lang="cs-CZ" sz="2200" dirty="0">
                <a:solidFill>
                  <a:schemeClr val="tx1"/>
                </a:solidFill>
              </a:rPr>
              <a:t> </a:t>
            </a:r>
            <a:r>
              <a:rPr lang="cs-CZ" sz="2200" dirty="0" err="1">
                <a:solidFill>
                  <a:schemeClr val="tx1"/>
                </a:solidFill>
              </a:rPr>
              <a:t>European</a:t>
            </a:r>
            <a:r>
              <a:rPr lang="cs-CZ" sz="2200" dirty="0">
                <a:solidFill>
                  <a:schemeClr val="tx1"/>
                </a:solidFill>
              </a:rPr>
              <a:t> unity. </a:t>
            </a:r>
            <a:r>
              <a:rPr lang="cs-CZ" sz="2200" dirty="0"/>
              <a:t>In </a:t>
            </a:r>
            <a:r>
              <a:rPr lang="cs-CZ" sz="2200" dirty="0" err="1"/>
              <a:t>cooperation</a:t>
            </a:r>
            <a:r>
              <a:rPr lang="cs-CZ" sz="2200" dirty="0"/>
              <a:t> </a:t>
            </a:r>
            <a:r>
              <a:rPr lang="cs-CZ" sz="2200" b="1" dirty="0" err="1"/>
              <a:t>with</a:t>
            </a:r>
            <a:r>
              <a:rPr lang="cs-CZ" sz="2200" b="1" dirty="0"/>
              <a:t> Jean </a:t>
            </a:r>
            <a:r>
              <a:rPr lang="cs-CZ" sz="2200" b="1" dirty="0" err="1"/>
              <a:t>Monnet</a:t>
            </a:r>
            <a:r>
              <a:rPr lang="cs-CZ" sz="2200" b="1" dirty="0"/>
              <a:t> he </a:t>
            </a:r>
            <a:r>
              <a:rPr lang="cs-CZ" sz="2200" b="1" dirty="0" err="1"/>
              <a:t>drew</a:t>
            </a:r>
            <a:r>
              <a:rPr lang="cs-CZ" sz="2200" b="1" dirty="0"/>
              <a:t> up </a:t>
            </a:r>
            <a:r>
              <a:rPr lang="cs-CZ" sz="2200" b="1" dirty="0" err="1"/>
              <a:t>the</a:t>
            </a:r>
            <a:r>
              <a:rPr lang="cs-CZ" sz="2200" b="1" dirty="0"/>
              <a:t> </a:t>
            </a:r>
            <a:r>
              <a:rPr lang="cs-CZ" sz="2200" b="1" dirty="0" err="1"/>
              <a:t>internationally</a:t>
            </a:r>
            <a:r>
              <a:rPr lang="cs-CZ" sz="2200" b="1" dirty="0"/>
              <a:t> </a:t>
            </a:r>
            <a:r>
              <a:rPr lang="cs-CZ" sz="2200" b="1" dirty="0" err="1"/>
              <a:t>renowned</a:t>
            </a:r>
            <a:r>
              <a:rPr lang="cs-CZ" sz="2200" b="1" dirty="0"/>
              <a:t> </a:t>
            </a:r>
            <a:r>
              <a:rPr lang="cs-CZ" sz="2200" b="1" dirty="0" err="1"/>
              <a:t>Schuman</a:t>
            </a:r>
            <a:r>
              <a:rPr lang="cs-CZ" sz="2200" b="1" dirty="0"/>
              <a:t> </a:t>
            </a:r>
            <a:r>
              <a:rPr lang="cs-CZ" sz="2200" b="1" dirty="0" err="1"/>
              <a:t>Plan</a:t>
            </a:r>
            <a:r>
              <a:rPr lang="cs-CZ" sz="2200" dirty="0"/>
              <a:t>, </a:t>
            </a:r>
            <a:r>
              <a:rPr lang="cs-CZ" sz="2200" dirty="0" err="1">
                <a:solidFill>
                  <a:schemeClr val="tx1"/>
                </a:solidFill>
              </a:rPr>
              <a:t>which</a:t>
            </a:r>
            <a:r>
              <a:rPr lang="cs-CZ" sz="2200" dirty="0">
                <a:solidFill>
                  <a:schemeClr val="tx1"/>
                </a:solidFill>
              </a:rPr>
              <a:t> he </a:t>
            </a:r>
            <a:r>
              <a:rPr lang="cs-CZ" sz="2200" dirty="0" err="1">
                <a:solidFill>
                  <a:schemeClr val="tx1"/>
                </a:solidFill>
              </a:rPr>
              <a:t>published</a:t>
            </a:r>
            <a:r>
              <a:rPr lang="cs-CZ" sz="2200" dirty="0">
                <a:solidFill>
                  <a:schemeClr val="tx1"/>
                </a:solidFill>
              </a:rPr>
              <a:t> on 9 May 1950, </a:t>
            </a:r>
            <a:r>
              <a:rPr lang="cs-CZ" sz="2200" dirty="0" err="1">
                <a:solidFill>
                  <a:schemeClr val="tx1"/>
                </a:solidFill>
              </a:rPr>
              <a:t>the</a:t>
            </a:r>
            <a:r>
              <a:rPr lang="cs-CZ" sz="2200" dirty="0">
                <a:solidFill>
                  <a:schemeClr val="tx1"/>
                </a:solidFill>
              </a:rPr>
              <a:t> </a:t>
            </a:r>
            <a:r>
              <a:rPr lang="cs-CZ" sz="2200" dirty="0" err="1">
                <a:solidFill>
                  <a:schemeClr val="tx1"/>
                </a:solidFill>
              </a:rPr>
              <a:t>date</a:t>
            </a:r>
            <a:r>
              <a:rPr lang="cs-CZ" sz="2200" dirty="0">
                <a:solidFill>
                  <a:schemeClr val="tx1"/>
                </a:solidFill>
              </a:rPr>
              <a:t> </a:t>
            </a:r>
            <a:r>
              <a:rPr lang="cs-CZ" sz="2200" dirty="0" err="1">
                <a:solidFill>
                  <a:schemeClr val="tx1"/>
                </a:solidFill>
              </a:rPr>
              <a:t>now</a:t>
            </a:r>
            <a:r>
              <a:rPr lang="cs-CZ" sz="2200" dirty="0">
                <a:solidFill>
                  <a:schemeClr val="tx1"/>
                </a:solidFill>
              </a:rPr>
              <a:t> </a:t>
            </a:r>
            <a:r>
              <a:rPr lang="cs-CZ" sz="2200" dirty="0" err="1">
                <a:solidFill>
                  <a:schemeClr val="tx1"/>
                </a:solidFill>
              </a:rPr>
              <a:t>regarded</a:t>
            </a:r>
            <a:r>
              <a:rPr lang="cs-CZ" sz="2200" dirty="0">
                <a:solidFill>
                  <a:schemeClr val="tx1"/>
                </a:solidFill>
              </a:rPr>
              <a:t> as </a:t>
            </a:r>
            <a:r>
              <a:rPr lang="cs-CZ" sz="2200" dirty="0" err="1">
                <a:solidFill>
                  <a:schemeClr val="tx1"/>
                </a:solidFill>
              </a:rPr>
              <a:t>the</a:t>
            </a:r>
            <a:r>
              <a:rPr lang="cs-CZ" sz="2200" dirty="0">
                <a:solidFill>
                  <a:schemeClr val="tx1"/>
                </a:solidFill>
              </a:rPr>
              <a:t> </a:t>
            </a:r>
            <a:r>
              <a:rPr lang="cs-CZ" sz="2200" dirty="0" err="1">
                <a:solidFill>
                  <a:schemeClr val="tx1"/>
                </a:solidFill>
              </a:rPr>
              <a:t>birth</a:t>
            </a:r>
            <a:r>
              <a:rPr lang="cs-CZ" sz="2200" dirty="0">
                <a:solidFill>
                  <a:schemeClr val="tx1"/>
                </a:solidFill>
              </a:rPr>
              <a:t> </a:t>
            </a:r>
            <a:r>
              <a:rPr lang="cs-CZ" sz="2200" dirty="0" err="1">
                <a:solidFill>
                  <a:schemeClr val="tx1"/>
                </a:solidFill>
              </a:rPr>
              <a:t>of</a:t>
            </a:r>
            <a:r>
              <a:rPr lang="cs-CZ" sz="2200" dirty="0">
                <a:solidFill>
                  <a:schemeClr val="tx1"/>
                </a:solidFill>
              </a:rPr>
              <a:t> </a:t>
            </a:r>
            <a:r>
              <a:rPr lang="cs-CZ" sz="2200" dirty="0" err="1">
                <a:solidFill>
                  <a:schemeClr val="tx1"/>
                </a:solidFill>
              </a:rPr>
              <a:t>the</a:t>
            </a:r>
            <a:r>
              <a:rPr lang="cs-CZ" sz="2200" dirty="0">
                <a:solidFill>
                  <a:schemeClr val="tx1"/>
                </a:solidFill>
              </a:rPr>
              <a:t> </a:t>
            </a:r>
            <a:r>
              <a:rPr lang="cs-CZ" sz="2200" dirty="0" err="1">
                <a:solidFill>
                  <a:schemeClr val="tx1"/>
                </a:solidFill>
              </a:rPr>
              <a:t>European</a:t>
            </a:r>
            <a:r>
              <a:rPr lang="cs-CZ" sz="2200" dirty="0">
                <a:solidFill>
                  <a:schemeClr val="tx1"/>
                </a:solidFill>
              </a:rPr>
              <a:t> Union. He </a:t>
            </a:r>
            <a:r>
              <a:rPr lang="cs-CZ" sz="2200" dirty="0" err="1">
                <a:solidFill>
                  <a:schemeClr val="tx1"/>
                </a:solidFill>
              </a:rPr>
              <a:t>proposed</a:t>
            </a:r>
            <a:r>
              <a:rPr lang="cs-CZ" sz="2200" dirty="0">
                <a:solidFill>
                  <a:schemeClr val="tx1"/>
                </a:solidFill>
              </a:rPr>
              <a:t> joint </a:t>
            </a:r>
            <a:r>
              <a:rPr lang="cs-CZ" sz="2200" dirty="0" err="1">
                <a:solidFill>
                  <a:schemeClr val="tx1"/>
                </a:solidFill>
              </a:rPr>
              <a:t>control</a:t>
            </a:r>
            <a:r>
              <a:rPr lang="cs-CZ" sz="2200" dirty="0">
                <a:solidFill>
                  <a:schemeClr val="tx1"/>
                </a:solidFill>
              </a:rPr>
              <a:t> </a:t>
            </a:r>
            <a:r>
              <a:rPr lang="cs-CZ" sz="2200" dirty="0" err="1">
                <a:solidFill>
                  <a:schemeClr val="tx1"/>
                </a:solidFill>
              </a:rPr>
              <a:t>of</a:t>
            </a:r>
            <a:r>
              <a:rPr lang="cs-CZ" sz="2200" dirty="0">
                <a:solidFill>
                  <a:schemeClr val="tx1"/>
                </a:solidFill>
              </a:rPr>
              <a:t> </a:t>
            </a:r>
            <a:r>
              <a:rPr lang="cs-CZ" sz="2200" dirty="0" err="1">
                <a:solidFill>
                  <a:schemeClr val="tx1"/>
                </a:solidFill>
              </a:rPr>
              <a:t>coal</a:t>
            </a:r>
            <a:r>
              <a:rPr lang="cs-CZ" sz="2200" dirty="0">
                <a:solidFill>
                  <a:schemeClr val="tx1"/>
                </a:solidFill>
              </a:rPr>
              <a:t> and </a:t>
            </a:r>
            <a:r>
              <a:rPr lang="cs-CZ" sz="2200" dirty="0" err="1">
                <a:solidFill>
                  <a:schemeClr val="tx1"/>
                </a:solidFill>
              </a:rPr>
              <a:t>steel</a:t>
            </a:r>
            <a:r>
              <a:rPr lang="cs-CZ" sz="2200" dirty="0">
                <a:solidFill>
                  <a:schemeClr val="tx1"/>
                </a:solidFill>
              </a:rPr>
              <a:t> </a:t>
            </a:r>
            <a:r>
              <a:rPr lang="cs-CZ" sz="2200" dirty="0" err="1">
                <a:solidFill>
                  <a:schemeClr val="tx1"/>
                </a:solidFill>
              </a:rPr>
              <a:t>production</a:t>
            </a:r>
            <a:r>
              <a:rPr lang="cs-CZ" sz="2200" dirty="0">
                <a:solidFill>
                  <a:schemeClr val="tx1"/>
                </a:solidFill>
              </a:rPr>
              <a:t>, </a:t>
            </a:r>
            <a:r>
              <a:rPr lang="cs-CZ" sz="2200" dirty="0" err="1">
                <a:solidFill>
                  <a:schemeClr val="tx1"/>
                </a:solidFill>
              </a:rPr>
              <a:t>the</a:t>
            </a:r>
            <a:r>
              <a:rPr lang="cs-CZ" sz="2200" dirty="0">
                <a:solidFill>
                  <a:schemeClr val="tx1"/>
                </a:solidFill>
              </a:rPr>
              <a:t> most </a:t>
            </a:r>
            <a:r>
              <a:rPr lang="cs-CZ" sz="2200" dirty="0" err="1">
                <a:solidFill>
                  <a:schemeClr val="tx1"/>
                </a:solidFill>
              </a:rPr>
              <a:t>important</a:t>
            </a:r>
            <a:r>
              <a:rPr lang="cs-CZ" sz="2200" dirty="0">
                <a:solidFill>
                  <a:schemeClr val="tx1"/>
                </a:solidFill>
              </a:rPr>
              <a:t> </a:t>
            </a:r>
            <a:r>
              <a:rPr lang="cs-CZ" sz="2200" dirty="0" err="1">
                <a:solidFill>
                  <a:schemeClr val="tx1"/>
                </a:solidFill>
              </a:rPr>
              <a:t>materials</a:t>
            </a:r>
            <a:r>
              <a:rPr lang="cs-CZ" sz="2200" dirty="0">
                <a:solidFill>
                  <a:schemeClr val="tx1"/>
                </a:solidFill>
              </a:rPr>
              <a:t> </a:t>
            </a:r>
            <a:r>
              <a:rPr lang="cs-CZ" sz="2200" dirty="0" err="1">
                <a:solidFill>
                  <a:schemeClr val="tx1"/>
                </a:solidFill>
              </a:rPr>
              <a:t>for</a:t>
            </a:r>
            <a:r>
              <a:rPr lang="cs-CZ" sz="2200" dirty="0">
                <a:solidFill>
                  <a:schemeClr val="tx1"/>
                </a:solidFill>
              </a:rPr>
              <a:t> </a:t>
            </a:r>
            <a:r>
              <a:rPr lang="cs-CZ" sz="2200" dirty="0" err="1">
                <a:solidFill>
                  <a:schemeClr val="tx1"/>
                </a:solidFill>
              </a:rPr>
              <a:t>the</a:t>
            </a:r>
            <a:r>
              <a:rPr lang="cs-CZ" sz="2200" dirty="0">
                <a:solidFill>
                  <a:schemeClr val="tx1"/>
                </a:solidFill>
              </a:rPr>
              <a:t> </a:t>
            </a:r>
            <a:r>
              <a:rPr lang="cs-CZ" sz="2200" dirty="0" err="1">
                <a:solidFill>
                  <a:schemeClr val="tx1"/>
                </a:solidFill>
              </a:rPr>
              <a:t>armaments</a:t>
            </a:r>
            <a:r>
              <a:rPr lang="cs-CZ" sz="2200" dirty="0">
                <a:solidFill>
                  <a:schemeClr val="tx1"/>
                </a:solidFill>
              </a:rPr>
              <a:t> </a:t>
            </a:r>
            <a:r>
              <a:rPr lang="cs-CZ" sz="2200" dirty="0" err="1">
                <a:solidFill>
                  <a:schemeClr val="tx1"/>
                </a:solidFill>
              </a:rPr>
              <a:t>industry</a:t>
            </a:r>
            <a:r>
              <a:rPr lang="cs-CZ" sz="2200" dirty="0">
                <a:solidFill>
                  <a:schemeClr val="tx1"/>
                </a:solidFill>
              </a:rPr>
              <a:t>. </a:t>
            </a:r>
            <a:r>
              <a:rPr lang="cs-CZ" sz="2200" dirty="0" err="1">
                <a:solidFill>
                  <a:schemeClr val="tx1"/>
                </a:solidFill>
              </a:rPr>
              <a:t>The</a:t>
            </a:r>
            <a:r>
              <a:rPr lang="cs-CZ" sz="2200" dirty="0">
                <a:solidFill>
                  <a:schemeClr val="tx1"/>
                </a:solidFill>
              </a:rPr>
              <a:t> basic idea </a:t>
            </a:r>
            <a:r>
              <a:rPr lang="cs-CZ" sz="2200" dirty="0" err="1">
                <a:solidFill>
                  <a:schemeClr val="tx1"/>
                </a:solidFill>
              </a:rPr>
              <a:t>was</a:t>
            </a:r>
            <a:r>
              <a:rPr lang="cs-CZ" sz="2200" dirty="0">
                <a:solidFill>
                  <a:schemeClr val="tx1"/>
                </a:solidFill>
              </a:rPr>
              <a:t> </a:t>
            </a:r>
            <a:r>
              <a:rPr lang="cs-CZ" sz="2200" dirty="0" err="1">
                <a:solidFill>
                  <a:schemeClr val="tx1"/>
                </a:solidFill>
              </a:rPr>
              <a:t>that</a:t>
            </a:r>
            <a:r>
              <a:rPr lang="cs-CZ" sz="2200" dirty="0">
                <a:solidFill>
                  <a:schemeClr val="tx1"/>
                </a:solidFill>
              </a:rPr>
              <a:t> </a:t>
            </a:r>
            <a:r>
              <a:rPr lang="cs-CZ" sz="2200" dirty="0" err="1">
                <a:solidFill>
                  <a:schemeClr val="tx1"/>
                </a:solidFill>
              </a:rPr>
              <a:t>whoever</a:t>
            </a:r>
            <a:r>
              <a:rPr lang="cs-CZ" sz="2200" dirty="0">
                <a:solidFill>
                  <a:schemeClr val="tx1"/>
                </a:solidFill>
              </a:rPr>
              <a:t> </a:t>
            </a:r>
            <a:r>
              <a:rPr lang="cs-CZ" sz="2200" dirty="0" err="1">
                <a:solidFill>
                  <a:schemeClr val="tx1"/>
                </a:solidFill>
              </a:rPr>
              <a:t>did</a:t>
            </a:r>
            <a:r>
              <a:rPr lang="cs-CZ" sz="2200" dirty="0">
                <a:solidFill>
                  <a:schemeClr val="tx1"/>
                </a:solidFill>
              </a:rPr>
              <a:t> not </a:t>
            </a:r>
            <a:r>
              <a:rPr lang="cs-CZ" sz="2200" dirty="0" err="1">
                <a:solidFill>
                  <a:schemeClr val="tx1"/>
                </a:solidFill>
              </a:rPr>
              <a:t>have</a:t>
            </a:r>
            <a:r>
              <a:rPr lang="cs-CZ" sz="2200" dirty="0">
                <a:solidFill>
                  <a:schemeClr val="tx1"/>
                </a:solidFill>
              </a:rPr>
              <a:t> </a:t>
            </a:r>
            <a:r>
              <a:rPr lang="cs-CZ" sz="2200" dirty="0" err="1">
                <a:solidFill>
                  <a:schemeClr val="tx1"/>
                </a:solidFill>
              </a:rPr>
              <a:t>control</a:t>
            </a:r>
            <a:r>
              <a:rPr lang="cs-CZ" sz="2200" dirty="0">
                <a:solidFill>
                  <a:schemeClr val="tx1"/>
                </a:solidFill>
              </a:rPr>
              <a:t> </a:t>
            </a:r>
            <a:r>
              <a:rPr lang="cs-CZ" sz="2200" dirty="0" err="1">
                <a:solidFill>
                  <a:schemeClr val="tx1"/>
                </a:solidFill>
              </a:rPr>
              <a:t>over</a:t>
            </a:r>
            <a:r>
              <a:rPr lang="cs-CZ" sz="2200" dirty="0">
                <a:solidFill>
                  <a:schemeClr val="tx1"/>
                </a:solidFill>
              </a:rPr>
              <a:t> </a:t>
            </a:r>
            <a:r>
              <a:rPr lang="cs-CZ" sz="2200" dirty="0" err="1">
                <a:solidFill>
                  <a:schemeClr val="tx1"/>
                </a:solidFill>
              </a:rPr>
              <a:t>coal</a:t>
            </a:r>
            <a:r>
              <a:rPr lang="cs-CZ" sz="2200" dirty="0">
                <a:solidFill>
                  <a:schemeClr val="tx1"/>
                </a:solidFill>
              </a:rPr>
              <a:t> and </a:t>
            </a:r>
            <a:r>
              <a:rPr lang="cs-CZ" sz="2200" dirty="0" err="1">
                <a:solidFill>
                  <a:schemeClr val="tx1"/>
                </a:solidFill>
              </a:rPr>
              <a:t>steel</a:t>
            </a:r>
            <a:r>
              <a:rPr lang="cs-CZ" sz="2200" dirty="0">
                <a:solidFill>
                  <a:schemeClr val="tx1"/>
                </a:solidFill>
              </a:rPr>
              <a:t> </a:t>
            </a:r>
            <a:r>
              <a:rPr lang="cs-CZ" sz="2200" dirty="0" err="1">
                <a:solidFill>
                  <a:schemeClr val="tx1"/>
                </a:solidFill>
              </a:rPr>
              <a:t>production</a:t>
            </a:r>
            <a:r>
              <a:rPr lang="cs-CZ" sz="2200" dirty="0">
                <a:solidFill>
                  <a:schemeClr val="tx1"/>
                </a:solidFill>
              </a:rPr>
              <a:t> </a:t>
            </a:r>
            <a:r>
              <a:rPr lang="cs-CZ" sz="2200" dirty="0" err="1">
                <a:solidFill>
                  <a:schemeClr val="tx1"/>
                </a:solidFill>
              </a:rPr>
              <a:t>would</a:t>
            </a:r>
            <a:r>
              <a:rPr lang="cs-CZ" sz="2200" dirty="0">
                <a:solidFill>
                  <a:schemeClr val="tx1"/>
                </a:solidFill>
              </a:rPr>
              <a:t> not </a:t>
            </a:r>
            <a:r>
              <a:rPr lang="cs-CZ" sz="2200" dirty="0" err="1">
                <a:solidFill>
                  <a:schemeClr val="tx1"/>
                </a:solidFill>
              </a:rPr>
              <a:t>be</a:t>
            </a:r>
            <a:r>
              <a:rPr lang="cs-CZ" sz="2200" dirty="0">
                <a:solidFill>
                  <a:schemeClr val="tx1"/>
                </a:solidFill>
              </a:rPr>
              <a:t> </a:t>
            </a:r>
            <a:r>
              <a:rPr lang="cs-CZ" sz="2200" dirty="0" err="1">
                <a:solidFill>
                  <a:schemeClr val="tx1"/>
                </a:solidFill>
              </a:rPr>
              <a:t>able</a:t>
            </a:r>
            <a:r>
              <a:rPr lang="cs-CZ" sz="2200" dirty="0">
                <a:solidFill>
                  <a:schemeClr val="tx1"/>
                </a:solidFill>
              </a:rPr>
              <a:t> to </a:t>
            </a:r>
            <a:r>
              <a:rPr lang="cs-CZ" sz="2200" dirty="0" err="1">
                <a:solidFill>
                  <a:schemeClr val="tx1"/>
                </a:solidFill>
              </a:rPr>
              <a:t>fight</a:t>
            </a:r>
            <a:r>
              <a:rPr lang="cs-CZ" sz="2200" dirty="0">
                <a:solidFill>
                  <a:schemeClr val="tx1"/>
                </a:solidFill>
              </a:rPr>
              <a:t> a </a:t>
            </a:r>
            <a:r>
              <a:rPr lang="cs-CZ" sz="2200" dirty="0" err="1">
                <a:solidFill>
                  <a:schemeClr val="tx1"/>
                </a:solidFill>
              </a:rPr>
              <a:t>war</a:t>
            </a:r>
            <a:r>
              <a:rPr lang="cs-CZ" sz="2200" dirty="0">
                <a:solidFill>
                  <a:schemeClr val="tx1"/>
                </a:solidFill>
              </a:rPr>
              <a:t>. </a:t>
            </a:r>
            <a:r>
              <a:rPr lang="en-US" sz="2200" dirty="0">
                <a:solidFill>
                  <a:schemeClr val="tx1"/>
                </a:solidFill>
              </a:rPr>
              <a:t>The French Government agreed to the Schuman Declaration which invited the Germans and all other European countries to manage their coal and steel industries jointly and democratically in Europe's first supranational Community with its foundational institutions. </a:t>
            </a:r>
            <a:r>
              <a:rPr lang="en-US" sz="2200" b="1" dirty="0">
                <a:solidFill>
                  <a:schemeClr val="tx1"/>
                </a:solidFill>
              </a:rPr>
              <a:t>On 18 April 1951 six founder members signed the Treaty of Paris that formed the basis of the European Coal and Steel Community. </a:t>
            </a:r>
            <a:r>
              <a:rPr lang="en-US" sz="2200" dirty="0">
                <a:solidFill>
                  <a:schemeClr val="tx1"/>
                </a:solidFill>
              </a:rPr>
              <a:t>They declared this date and the corresponding democratic, supranational principles to be the 'real foundation of Europe'.</a:t>
            </a:r>
            <a:r>
              <a:rPr lang="cs-CZ" sz="2200" dirty="0">
                <a:solidFill>
                  <a:schemeClr val="tx1"/>
                </a:solidFill>
              </a:rPr>
              <a:t> </a:t>
            </a:r>
            <a:r>
              <a:rPr lang="en-US" sz="2200" dirty="0">
                <a:solidFill>
                  <a:schemeClr val="tx1"/>
                </a:solidFill>
              </a:rPr>
              <a:t>In 1950 Schuman also launched a plan for an integrated European army, but that project was defeated in the French Chamber in 1954.</a:t>
            </a:r>
            <a:br>
              <a:rPr lang="en-US" sz="1800" dirty="0"/>
            </a:br>
            <a:endParaRPr lang="cs-CZ" sz="1800" b="1" dirty="0"/>
          </a:p>
        </p:txBody>
      </p:sp>
    </p:spTree>
  </p:cSld>
  <p:clrMapOvr>
    <a:masterClrMapping/>
  </p:clrMapOvr>
  <p:transition spd="med">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a:extLst>
              <a:ext uri="{FF2B5EF4-FFF2-40B4-BE49-F238E27FC236}">
                <a16:creationId xmlns:a16="http://schemas.microsoft.com/office/drawing/2014/main" id="{68B6A7B2-576D-4A48-881F-173BB646C46B}"/>
              </a:ext>
            </a:extLst>
          </p:cNvPr>
          <p:cNvSpPr>
            <a:spLocks noGrp="1" noChangeArrowheads="1"/>
          </p:cNvSpPr>
          <p:nvPr>
            <p:ph type="title"/>
          </p:nvPr>
        </p:nvSpPr>
        <p:spPr/>
        <p:txBody>
          <a:bodyPr/>
          <a:lstStyle/>
          <a:p>
            <a:r>
              <a:rPr lang="cs-CZ" altLang="cs-CZ" dirty="0">
                <a:effectLst>
                  <a:outerShdw blurRad="38100" dist="38100" dir="2700000" algn="tl">
                    <a:srgbClr val="000000">
                      <a:alpha val="43137"/>
                    </a:srgbClr>
                  </a:outerShdw>
                </a:effectLst>
              </a:rPr>
              <a:t>Robert </a:t>
            </a:r>
            <a:r>
              <a:rPr lang="cs-CZ" altLang="cs-CZ" dirty="0" err="1">
                <a:effectLst>
                  <a:outerShdw blurRad="38100" dist="38100" dir="2700000" algn="tl">
                    <a:srgbClr val="000000">
                      <a:alpha val="43137"/>
                    </a:srgbClr>
                  </a:outerShdw>
                </a:effectLst>
              </a:rPr>
              <a:t>Schuman</a:t>
            </a:r>
            <a:endParaRPr lang="cs-CZ" altLang="cs-CZ" dirty="0">
              <a:effectLst>
                <a:outerShdw blurRad="38100" dist="38100" dir="2700000" algn="tl">
                  <a:srgbClr val="000000">
                    <a:alpha val="43137"/>
                  </a:srgbClr>
                </a:outerShdw>
              </a:effectLst>
            </a:endParaRPr>
          </a:p>
        </p:txBody>
      </p:sp>
      <p:sp>
        <p:nvSpPr>
          <p:cNvPr id="3" name="Zástupný symbol pro obsah 2">
            <a:extLst>
              <a:ext uri="{FF2B5EF4-FFF2-40B4-BE49-F238E27FC236}">
                <a16:creationId xmlns:a16="http://schemas.microsoft.com/office/drawing/2014/main" id="{777DBC85-317F-4CE3-8633-AA0097F0A338}"/>
              </a:ext>
            </a:extLst>
          </p:cNvPr>
          <p:cNvSpPr>
            <a:spLocks noGrp="1"/>
          </p:cNvSpPr>
          <p:nvPr>
            <p:ph idx="1"/>
          </p:nvPr>
        </p:nvSpPr>
        <p:spPr/>
        <p:txBody>
          <a:bodyPr/>
          <a:lstStyle/>
          <a:p>
            <a:pPr marL="0" indent="0">
              <a:buNone/>
              <a:defRPr/>
            </a:pPr>
            <a:r>
              <a:rPr lang="en-US" b="1" dirty="0"/>
              <a:t>In 1958 Schuman was elected first president of the European Parliamentary Assembly</a:t>
            </a:r>
            <a:r>
              <a:rPr lang="en-US" dirty="0">
                <a:solidFill>
                  <a:schemeClr val="tx1"/>
                </a:solidFill>
              </a:rPr>
              <a:t>, the consultative body of the Common Market, a position in which he served for 2 years. For his efforts in the cause of European unity he was awarded the Charlemagne Prize by the city of Aachen in 1958 and the Erasmus Prize by the European Cultural Foundation in 1959.</a:t>
            </a:r>
          </a:p>
          <a:p>
            <a:pPr>
              <a:defRPr/>
            </a:pPr>
            <a:endParaRPr lang="cs-CZ" dirty="0"/>
          </a:p>
        </p:txBody>
      </p:sp>
      <p:pic>
        <p:nvPicPr>
          <p:cNvPr id="49156" name="Picture 2" descr="http://vatican2-50ans.fr/wp-content/uploads/2012/05/Portrait-Robert-Schuman-1951.jpg">
            <a:extLst>
              <a:ext uri="{FF2B5EF4-FFF2-40B4-BE49-F238E27FC236}">
                <a16:creationId xmlns:a16="http://schemas.microsoft.com/office/drawing/2014/main" id="{45F74065-3CA6-432B-9FE1-4A76BC8BAB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039" y="3068639"/>
            <a:ext cx="2300287"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979009D-3DC8-4907-8011-EB299F28A729}"/>
              </a:ext>
            </a:extLst>
          </p:cNvPr>
          <p:cNvSpPr>
            <a:spLocks noGrp="1" noChangeArrowheads="1"/>
          </p:cNvSpPr>
          <p:nvPr>
            <p:ph type="title"/>
          </p:nvPr>
        </p:nvSpPr>
        <p:spPr/>
        <p:txBody>
          <a:bodyPr/>
          <a:lstStyle/>
          <a:p>
            <a:pPr eaLnBrk="1" hangingPunct="1"/>
            <a:r>
              <a:rPr lang="cs-CZ" altLang="cs-CZ" dirty="0" err="1">
                <a:effectLst>
                  <a:outerShdw blurRad="38100" dist="38100" dir="2700000" algn="tl">
                    <a:srgbClr val="000000">
                      <a:alpha val="43137"/>
                    </a:srgbClr>
                  </a:outerShdw>
                </a:effectLst>
              </a:rPr>
              <a:t>Altiero</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Spinelli</a:t>
            </a:r>
            <a:endParaRPr lang="cs-CZ" altLang="cs-CZ" dirty="0">
              <a:effectLst>
                <a:outerShdw blurRad="38100" dist="38100" dir="2700000" algn="tl">
                  <a:srgbClr val="000000">
                    <a:alpha val="43137"/>
                  </a:srgbClr>
                </a:outerShdw>
              </a:effectLst>
            </a:endParaRPr>
          </a:p>
        </p:txBody>
      </p:sp>
      <p:sp>
        <p:nvSpPr>
          <p:cNvPr id="40963" name="Rectangle 3">
            <a:extLst>
              <a:ext uri="{FF2B5EF4-FFF2-40B4-BE49-F238E27FC236}">
                <a16:creationId xmlns:a16="http://schemas.microsoft.com/office/drawing/2014/main" id="{AB16A571-5390-42A9-8BEB-D6898A6582DD}"/>
              </a:ext>
            </a:extLst>
          </p:cNvPr>
          <p:cNvSpPr>
            <a:spLocks noGrp="1" noChangeArrowheads="1"/>
          </p:cNvSpPr>
          <p:nvPr>
            <p:ph type="body" idx="1"/>
          </p:nvPr>
        </p:nvSpPr>
        <p:spPr/>
        <p:txBody>
          <a:bodyPr/>
          <a:lstStyle/>
          <a:p>
            <a:pPr marL="0" indent="0" eaLnBrk="1" hangingPunct="1">
              <a:buNone/>
              <a:defRPr/>
            </a:pPr>
            <a:r>
              <a:rPr lang="cs-CZ" altLang="cs-CZ" b="1" dirty="0" err="1">
                <a:effectLst>
                  <a:outerShdw blurRad="38100" dist="38100" dir="2700000" algn="tl">
                    <a:srgbClr val="000000">
                      <a:alpha val="43137"/>
                    </a:srgbClr>
                  </a:outerShdw>
                </a:effectLst>
              </a:rPr>
              <a:t>Altiero</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Spinelli</a:t>
            </a:r>
            <a:r>
              <a:rPr lang="cs-CZ" altLang="cs-CZ" b="1" dirty="0">
                <a:effectLst>
                  <a:outerShdw blurRad="38100" dist="38100" dir="2700000" algn="tl">
                    <a:srgbClr val="000000">
                      <a:alpha val="43137"/>
                    </a:srgbClr>
                  </a:outerShdw>
                </a:effectLst>
              </a:rPr>
              <a:t> (1907-1986)</a:t>
            </a:r>
            <a:r>
              <a:rPr lang="cs-CZ" altLang="cs-CZ" dirty="0" err="1">
                <a:solidFill>
                  <a:schemeClr val="tx1"/>
                </a:solidFill>
              </a:rPr>
              <a:t>The</a:t>
            </a:r>
            <a:r>
              <a:rPr lang="cs-CZ" altLang="cs-CZ" dirty="0">
                <a:solidFill>
                  <a:schemeClr val="tx1"/>
                </a:solidFill>
              </a:rPr>
              <a:t> </a:t>
            </a:r>
            <a:r>
              <a:rPr lang="cs-CZ" altLang="cs-CZ" dirty="0" err="1">
                <a:solidFill>
                  <a:schemeClr val="tx1"/>
                </a:solidFill>
              </a:rPr>
              <a:t>Italian</a:t>
            </a:r>
            <a:r>
              <a:rPr lang="cs-CZ" altLang="cs-CZ" dirty="0">
                <a:solidFill>
                  <a:schemeClr val="tx1"/>
                </a:solidFill>
              </a:rPr>
              <a:t> </a:t>
            </a:r>
            <a:r>
              <a:rPr lang="cs-CZ" altLang="cs-CZ" dirty="0" err="1">
                <a:solidFill>
                  <a:schemeClr val="tx1"/>
                </a:solidFill>
              </a:rPr>
              <a:t>politician</a:t>
            </a:r>
            <a:r>
              <a:rPr lang="cs-CZ" altLang="cs-CZ" dirty="0">
                <a:solidFill>
                  <a:schemeClr val="tx1"/>
                </a:solidFill>
              </a:rPr>
              <a:t> </a:t>
            </a:r>
            <a:r>
              <a:rPr lang="cs-CZ" altLang="cs-CZ" dirty="0" err="1">
                <a:solidFill>
                  <a:schemeClr val="tx1"/>
                </a:solidFill>
              </a:rPr>
              <a:t>Altiero</a:t>
            </a:r>
            <a:r>
              <a:rPr lang="cs-CZ" altLang="cs-CZ" dirty="0">
                <a:solidFill>
                  <a:schemeClr val="tx1"/>
                </a:solidFill>
              </a:rPr>
              <a:t> </a:t>
            </a:r>
            <a:r>
              <a:rPr lang="cs-CZ" altLang="cs-CZ" dirty="0" err="1">
                <a:solidFill>
                  <a:schemeClr val="tx1"/>
                </a:solidFill>
              </a:rPr>
              <a:t>Spinelli</a:t>
            </a:r>
            <a:r>
              <a:rPr lang="cs-CZ" altLang="cs-CZ" dirty="0">
                <a:solidFill>
                  <a:schemeClr val="tx1"/>
                </a:solidFill>
              </a:rPr>
              <a:t> </a:t>
            </a:r>
            <a:r>
              <a:rPr lang="cs-CZ" altLang="cs-CZ" dirty="0" err="1">
                <a:solidFill>
                  <a:schemeClr val="tx1"/>
                </a:solidFill>
              </a:rPr>
              <a:t>was</a:t>
            </a:r>
            <a:r>
              <a:rPr lang="cs-CZ" altLang="cs-CZ" dirty="0">
                <a:solidFill>
                  <a:schemeClr val="tx1"/>
                </a:solidFill>
              </a:rPr>
              <a:t> </a:t>
            </a:r>
            <a:r>
              <a:rPr lang="cs-CZ" altLang="cs-CZ" dirty="0" err="1">
                <a:solidFill>
                  <a:schemeClr val="tx1"/>
                </a:solidFill>
              </a:rPr>
              <a:t>one</a:t>
            </a:r>
            <a:r>
              <a:rPr lang="cs-CZ" altLang="cs-CZ" dirty="0">
                <a:solidFill>
                  <a:schemeClr val="tx1"/>
                </a:solidFill>
              </a:rPr>
              <a:t> </a:t>
            </a:r>
            <a:r>
              <a:rPr lang="cs-CZ" altLang="cs-CZ" dirty="0" err="1">
                <a:solidFill>
                  <a:schemeClr val="tx1"/>
                </a:solidFill>
              </a:rPr>
              <a:t>of</a:t>
            </a:r>
            <a:r>
              <a:rPr lang="cs-CZ" altLang="cs-CZ" dirty="0">
                <a:solidFill>
                  <a:schemeClr val="tx1"/>
                </a:solidFill>
              </a:rPr>
              <a:t> </a:t>
            </a:r>
            <a:r>
              <a:rPr lang="cs-CZ" altLang="cs-CZ" dirty="0" err="1">
                <a:solidFill>
                  <a:schemeClr val="tx1"/>
                </a:solidFill>
              </a:rPr>
              <a:t>the</a:t>
            </a:r>
            <a:r>
              <a:rPr lang="cs-CZ" altLang="cs-CZ" dirty="0">
                <a:solidFill>
                  <a:schemeClr val="tx1"/>
                </a:solidFill>
              </a:rPr>
              <a:t> </a:t>
            </a:r>
            <a:r>
              <a:rPr lang="cs-CZ" altLang="cs-CZ" dirty="0" err="1">
                <a:solidFill>
                  <a:schemeClr val="tx1"/>
                </a:solidFill>
              </a:rPr>
              <a:t>fathers</a:t>
            </a:r>
            <a:r>
              <a:rPr lang="cs-CZ" altLang="cs-CZ" dirty="0">
                <a:solidFill>
                  <a:schemeClr val="tx1"/>
                </a:solidFill>
              </a:rPr>
              <a:t> </a:t>
            </a:r>
            <a:r>
              <a:rPr lang="cs-CZ" altLang="cs-CZ" dirty="0" err="1">
                <a:solidFill>
                  <a:schemeClr val="tx1"/>
                </a:solidFill>
              </a:rPr>
              <a:t>of</a:t>
            </a:r>
            <a:r>
              <a:rPr lang="cs-CZ" altLang="cs-CZ" dirty="0">
                <a:solidFill>
                  <a:schemeClr val="tx1"/>
                </a:solidFill>
              </a:rPr>
              <a:t> </a:t>
            </a:r>
            <a:r>
              <a:rPr lang="cs-CZ" altLang="cs-CZ" dirty="0" err="1">
                <a:solidFill>
                  <a:schemeClr val="tx1"/>
                </a:solidFill>
              </a:rPr>
              <a:t>the</a:t>
            </a:r>
            <a:r>
              <a:rPr lang="cs-CZ" altLang="cs-CZ" dirty="0">
                <a:solidFill>
                  <a:schemeClr val="tx1"/>
                </a:solidFill>
              </a:rPr>
              <a:t> </a:t>
            </a:r>
            <a:r>
              <a:rPr lang="cs-CZ" altLang="cs-CZ" dirty="0" err="1">
                <a:solidFill>
                  <a:schemeClr val="tx1"/>
                </a:solidFill>
              </a:rPr>
              <a:t>European</a:t>
            </a:r>
            <a:r>
              <a:rPr lang="cs-CZ" altLang="cs-CZ" dirty="0">
                <a:solidFill>
                  <a:schemeClr val="tx1"/>
                </a:solidFill>
              </a:rPr>
              <a:t> Union…(</a:t>
            </a:r>
            <a:r>
              <a:rPr lang="en-US" altLang="cs-CZ" dirty="0">
                <a:solidFill>
                  <a:schemeClr val="tx1"/>
                </a:solidFill>
              </a:rPr>
              <a:t>Italian political theorist and a </a:t>
            </a:r>
            <a:r>
              <a:rPr lang="cs-CZ" altLang="cs-CZ" dirty="0">
                <a:solidFill>
                  <a:schemeClr val="tx1"/>
                </a:solidFill>
              </a:rPr>
              <a:t>„</a:t>
            </a:r>
            <a:r>
              <a:rPr lang="en-US" altLang="cs-CZ" dirty="0">
                <a:solidFill>
                  <a:schemeClr val="tx1"/>
                </a:solidFill>
              </a:rPr>
              <a:t>European federalist</a:t>
            </a:r>
            <a:r>
              <a:rPr lang="cs-CZ" altLang="cs-CZ" dirty="0">
                <a:solidFill>
                  <a:schemeClr val="tx1"/>
                </a:solidFill>
              </a:rPr>
              <a:t>“)… in early 1944 he </a:t>
            </a:r>
            <a:r>
              <a:rPr lang="cs-CZ" altLang="cs-CZ" dirty="0" err="1">
                <a:solidFill>
                  <a:schemeClr val="tx1"/>
                </a:solidFill>
              </a:rPr>
              <a:t>was</a:t>
            </a:r>
            <a:r>
              <a:rPr lang="cs-CZ" altLang="cs-CZ" dirty="0">
                <a:solidFill>
                  <a:schemeClr val="tx1"/>
                </a:solidFill>
              </a:rPr>
              <a:t> </a:t>
            </a:r>
            <a:r>
              <a:rPr lang="cs-CZ" altLang="cs-CZ" dirty="0" err="1">
                <a:solidFill>
                  <a:schemeClr val="tx1"/>
                </a:solidFill>
              </a:rPr>
              <a:t>one</a:t>
            </a:r>
            <a:r>
              <a:rPr lang="cs-CZ" altLang="cs-CZ" dirty="0">
                <a:solidFill>
                  <a:schemeClr val="tx1"/>
                </a:solidFill>
              </a:rPr>
              <a:t> </a:t>
            </a:r>
            <a:r>
              <a:rPr lang="cs-CZ" altLang="cs-CZ" dirty="0" err="1">
                <a:solidFill>
                  <a:schemeClr val="tx1"/>
                </a:solidFill>
              </a:rPr>
              <a:t>of</a:t>
            </a:r>
            <a:r>
              <a:rPr lang="cs-CZ" altLang="cs-CZ" dirty="0">
                <a:solidFill>
                  <a:schemeClr val="tx1"/>
                </a:solidFill>
              </a:rPr>
              <a:t> </a:t>
            </a:r>
            <a:r>
              <a:rPr lang="cs-CZ" altLang="cs-CZ" dirty="0" err="1">
                <a:solidFill>
                  <a:schemeClr val="tx1"/>
                </a:solidFill>
              </a:rPr>
              <a:t>the</a:t>
            </a:r>
            <a:r>
              <a:rPr lang="cs-CZ" altLang="cs-CZ" dirty="0">
                <a:solidFill>
                  <a:schemeClr val="tx1"/>
                </a:solidFill>
              </a:rPr>
              <a:t> </a:t>
            </a:r>
            <a:r>
              <a:rPr lang="cs-CZ" altLang="cs-CZ" dirty="0" err="1">
                <a:solidFill>
                  <a:schemeClr val="tx1"/>
                </a:solidFill>
              </a:rPr>
              <a:t>initiators</a:t>
            </a:r>
            <a:r>
              <a:rPr lang="cs-CZ" altLang="cs-CZ" dirty="0">
                <a:solidFill>
                  <a:schemeClr val="tx1"/>
                </a:solidFill>
              </a:rPr>
              <a:t> </a:t>
            </a:r>
            <a:r>
              <a:rPr lang="cs-CZ" altLang="cs-CZ" dirty="0" err="1">
                <a:solidFill>
                  <a:schemeClr val="tx1"/>
                </a:solidFill>
              </a:rPr>
              <a:t>of</a:t>
            </a:r>
            <a:r>
              <a:rPr lang="cs-CZ" altLang="cs-CZ" dirty="0">
                <a:solidFill>
                  <a:schemeClr val="tx1"/>
                </a:solidFill>
              </a:rPr>
              <a:t> a </a:t>
            </a:r>
            <a:r>
              <a:rPr lang="cs-CZ" altLang="cs-CZ" dirty="0" err="1">
                <a:solidFill>
                  <a:schemeClr val="tx1"/>
                </a:solidFill>
              </a:rPr>
              <a:t>proposal</a:t>
            </a:r>
            <a:r>
              <a:rPr lang="cs-CZ" altLang="cs-CZ" dirty="0">
                <a:solidFill>
                  <a:schemeClr val="tx1"/>
                </a:solidFill>
              </a:rPr>
              <a:t> </a:t>
            </a:r>
            <a:r>
              <a:rPr lang="cs-CZ" altLang="cs-CZ" dirty="0" err="1">
                <a:solidFill>
                  <a:schemeClr val="tx1"/>
                </a:solidFill>
              </a:rPr>
              <a:t>for</a:t>
            </a:r>
            <a:r>
              <a:rPr lang="cs-CZ" altLang="cs-CZ" dirty="0">
                <a:solidFill>
                  <a:schemeClr val="tx1"/>
                </a:solidFill>
              </a:rPr>
              <a:t> a </a:t>
            </a:r>
            <a:r>
              <a:rPr lang="cs-CZ" altLang="cs-CZ" dirty="0" err="1">
                <a:solidFill>
                  <a:schemeClr val="tx1"/>
                </a:solidFill>
              </a:rPr>
              <a:t>European</a:t>
            </a:r>
            <a:r>
              <a:rPr lang="cs-CZ" altLang="cs-CZ" dirty="0">
                <a:solidFill>
                  <a:schemeClr val="tx1"/>
                </a:solidFill>
              </a:rPr>
              <a:t> Manifest (</a:t>
            </a:r>
            <a:r>
              <a:rPr lang="cs-CZ" altLang="cs-CZ" dirty="0" err="1">
                <a:solidFill>
                  <a:schemeClr val="tx1"/>
                </a:solidFill>
              </a:rPr>
              <a:t>Ventotene</a:t>
            </a:r>
            <a:r>
              <a:rPr lang="cs-CZ" altLang="cs-CZ" dirty="0">
                <a:solidFill>
                  <a:schemeClr val="tx1"/>
                </a:solidFill>
              </a:rPr>
              <a:t> </a:t>
            </a:r>
            <a:r>
              <a:rPr lang="cs-CZ" altLang="cs-CZ" dirty="0" err="1">
                <a:solidFill>
                  <a:schemeClr val="tx1"/>
                </a:solidFill>
              </a:rPr>
              <a:t>Manifesto</a:t>
            </a:r>
            <a:r>
              <a:rPr lang="cs-CZ" altLang="cs-CZ" dirty="0">
                <a:solidFill>
                  <a:schemeClr val="tx1"/>
                </a:solidFill>
              </a:rPr>
              <a:t>). At </a:t>
            </a:r>
            <a:r>
              <a:rPr lang="cs-CZ" altLang="cs-CZ" dirty="0" err="1">
                <a:solidFill>
                  <a:schemeClr val="tx1"/>
                </a:solidFill>
              </a:rPr>
              <a:t>the</a:t>
            </a:r>
            <a:r>
              <a:rPr lang="cs-CZ" altLang="cs-CZ" dirty="0">
                <a:solidFill>
                  <a:schemeClr val="tx1"/>
                </a:solidFill>
              </a:rPr>
              <a:t> end </a:t>
            </a:r>
            <a:r>
              <a:rPr lang="cs-CZ" altLang="cs-CZ" dirty="0" err="1">
                <a:solidFill>
                  <a:schemeClr val="tx1"/>
                </a:solidFill>
              </a:rPr>
              <a:t>of</a:t>
            </a:r>
            <a:r>
              <a:rPr lang="cs-CZ" altLang="cs-CZ" dirty="0">
                <a:solidFill>
                  <a:schemeClr val="tx1"/>
                </a:solidFill>
              </a:rPr>
              <a:t> </a:t>
            </a:r>
            <a:r>
              <a:rPr lang="cs-CZ" altLang="cs-CZ" dirty="0" err="1">
                <a:solidFill>
                  <a:schemeClr val="tx1"/>
                </a:solidFill>
              </a:rPr>
              <a:t>the</a:t>
            </a:r>
            <a:r>
              <a:rPr lang="cs-CZ" altLang="cs-CZ" dirty="0">
                <a:solidFill>
                  <a:schemeClr val="tx1"/>
                </a:solidFill>
              </a:rPr>
              <a:t> </a:t>
            </a:r>
            <a:r>
              <a:rPr lang="cs-CZ" altLang="cs-CZ" dirty="0" err="1">
                <a:solidFill>
                  <a:schemeClr val="tx1"/>
                </a:solidFill>
              </a:rPr>
              <a:t>war</a:t>
            </a:r>
            <a:r>
              <a:rPr lang="cs-CZ" altLang="cs-CZ" dirty="0">
                <a:solidFill>
                  <a:schemeClr val="tx1"/>
                </a:solidFill>
              </a:rPr>
              <a:t>, </a:t>
            </a:r>
            <a:r>
              <a:rPr lang="cs-CZ" altLang="cs-CZ" b="1" dirty="0">
                <a:effectLst>
                  <a:outerShdw blurRad="38100" dist="38100" dir="2700000" algn="tl">
                    <a:srgbClr val="000000">
                      <a:alpha val="43137"/>
                    </a:srgbClr>
                  </a:outerShdw>
                </a:effectLst>
              </a:rPr>
              <a:t>he </a:t>
            </a:r>
            <a:r>
              <a:rPr lang="cs-CZ" altLang="cs-CZ" b="1" dirty="0" err="1">
                <a:effectLst>
                  <a:outerShdw blurRad="38100" dist="38100" dir="2700000" algn="tl">
                    <a:srgbClr val="000000">
                      <a:alpha val="43137"/>
                    </a:srgbClr>
                  </a:outerShdw>
                </a:effectLst>
              </a:rPr>
              <a:t>founded</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the</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federal</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European</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movement</a:t>
            </a:r>
            <a:r>
              <a:rPr lang="cs-CZ" altLang="cs-CZ" dirty="0">
                <a:effectLst>
                  <a:outerShdw blurRad="38100" dist="38100" dir="2700000" algn="tl">
                    <a:srgbClr val="000000">
                      <a:alpha val="43137"/>
                    </a:srgbClr>
                  </a:outerShdw>
                </a:effectLst>
              </a:rPr>
              <a:t> in Italy.</a:t>
            </a:r>
          </a:p>
          <a:p>
            <a:pPr marL="0" indent="0">
              <a:buNone/>
              <a:defRPr/>
            </a:pPr>
            <a:r>
              <a:rPr lang="cs-CZ" altLang="cs-CZ" dirty="0">
                <a:solidFill>
                  <a:schemeClr val="tx1"/>
                </a:solidFill>
              </a:rPr>
              <a:t>In </a:t>
            </a:r>
            <a:r>
              <a:rPr lang="cs-CZ" altLang="cs-CZ" dirty="0" err="1">
                <a:solidFill>
                  <a:schemeClr val="tx1"/>
                </a:solidFill>
              </a:rPr>
              <a:t>the</a:t>
            </a:r>
            <a:r>
              <a:rPr lang="cs-CZ" altLang="cs-CZ" dirty="0">
                <a:solidFill>
                  <a:schemeClr val="tx1"/>
                </a:solidFill>
              </a:rPr>
              <a:t> role </a:t>
            </a:r>
            <a:r>
              <a:rPr lang="cs-CZ" altLang="cs-CZ" dirty="0" err="1">
                <a:solidFill>
                  <a:schemeClr val="tx1"/>
                </a:solidFill>
              </a:rPr>
              <a:t>of</a:t>
            </a:r>
            <a:r>
              <a:rPr lang="cs-CZ" altLang="cs-CZ" dirty="0">
                <a:solidFill>
                  <a:schemeClr val="tx1"/>
                </a:solidFill>
              </a:rPr>
              <a:t> </a:t>
            </a:r>
            <a:r>
              <a:rPr lang="cs-CZ" altLang="cs-CZ" dirty="0" err="1">
                <a:solidFill>
                  <a:schemeClr val="tx1"/>
                </a:solidFill>
              </a:rPr>
              <a:t>advisor</a:t>
            </a:r>
            <a:r>
              <a:rPr lang="cs-CZ" altLang="cs-CZ" dirty="0">
                <a:solidFill>
                  <a:schemeClr val="tx1"/>
                </a:solidFill>
              </a:rPr>
              <a:t> to </a:t>
            </a:r>
            <a:r>
              <a:rPr lang="cs-CZ" altLang="cs-CZ" dirty="0" err="1">
                <a:solidFill>
                  <a:schemeClr val="tx1"/>
                </a:solidFill>
              </a:rPr>
              <a:t>personalities</a:t>
            </a:r>
            <a:r>
              <a:rPr lang="cs-CZ" altLang="cs-CZ" dirty="0">
                <a:solidFill>
                  <a:schemeClr val="tx1"/>
                </a:solidFill>
              </a:rPr>
              <a:t> </a:t>
            </a:r>
            <a:r>
              <a:rPr lang="cs-CZ" altLang="cs-CZ" dirty="0" err="1">
                <a:solidFill>
                  <a:schemeClr val="tx1"/>
                </a:solidFill>
              </a:rPr>
              <a:t>like</a:t>
            </a:r>
            <a:r>
              <a:rPr lang="cs-CZ" altLang="cs-CZ" dirty="0">
                <a:solidFill>
                  <a:schemeClr val="tx1"/>
                </a:solidFill>
              </a:rPr>
              <a:t> de </a:t>
            </a:r>
            <a:r>
              <a:rPr lang="cs-CZ" altLang="cs-CZ" dirty="0" err="1">
                <a:solidFill>
                  <a:schemeClr val="tx1"/>
                </a:solidFill>
              </a:rPr>
              <a:t>Gasperi</a:t>
            </a:r>
            <a:r>
              <a:rPr lang="cs-CZ" altLang="cs-CZ" dirty="0">
                <a:solidFill>
                  <a:schemeClr val="tx1"/>
                </a:solidFill>
              </a:rPr>
              <a:t>, </a:t>
            </a:r>
            <a:r>
              <a:rPr lang="cs-CZ" altLang="cs-CZ" dirty="0" err="1">
                <a:solidFill>
                  <a:schemeClr val="tx1"/>
                </a:solidFill>
              </a:rPr>
              <a:t>Spaak</a:t>
            </a:r>
            <a:r>
              <a:rPr lang="cs-CZ" altLang="cs-CZ" dirty="0">
                <a:solidFill>
                  <a:schemeClr val="tx1"/>
                </a:solidFill>
              </a:rPr>
              <a:t> and </a:t>
            </a:r>
            <a:r>
              <a:rPr lang="cs-CZ" altLang="cs-CZ" dirty="0" err="1">
                <a:solidFill>
                  <a:schemeClr val="tx1"/>
                </a:solidFill>
              </a:rPr>
              <a:t>Monnet</a:t>
            </a:r>
            <a:r>
              <a:rPr lang="cs-CZ" altLang="cs-CZ" dirty="0">
                <a:solidFill>
                  <a:schemeClr val="tx1"/>
                </a:solidFill>
              </a:rPr>
              <a:t>, he </a:t>
            </a:r>
            <a:r>
              <a:rPr lang="cs-CZ" altLang="cs-CZ" dirty="0" err="1">
                <a:solidFill>
                  <a:schemeClr val="tx1"/>
                </a:solidFill>
              </a:rPr>
              <a:t>worked</a:t>
            </a:r>
            <a:r>
              <a:rPr lang="cs-CZ" altLang="cs-CZ" dirty="0">
                <a:solidFill>
                  <a:schemeClr val="tx1"/>
                </a:solidFill>
              </a:rPr>
              <a:t> </a:t>
            </a:r>
            <a:r>
              <a:rPr lang="cs-CZ" altLang="cs-CZ" dirty="0" err="1">
                <a:solidFill>
                  <a:schemeClr val="tx1"/>
                </a:solidFill>
              </a:rPr>
              <a:t>for</a:t>
            </a:r>
            <a:r>
              <a:rPr lang="cs-CZ" altLang="cs-CZ" dirty="0">
                <a:solidFill>
                  <a:schemeClr val="tx1"/>
                </a:solidFill>
              </a:rPr>
              <a:t> </a:t>
            </a:r>
            <a:r>
              <a:rPr lang="cs-CZ" altLang="cs-CZ" dirty="0" err="1">
                <a:solidFill>
                  <a:schemeClr val="tx1"/>
                </a:solidFill>
              </a:rPr>
              <a:t>European</a:t>
            </a:r>
            <a:r>
              <a:rPr lang="cs-CZ" altLang="cs-CZ" dirty="0">
                <a:solidFill>
                  <a:schemeClr val="tx1"/>
                </a:solidFill>
              </a:rPr>
              <a:t> </a:t>
            </a:r>
            <a:r>
              <a:rPr lang="cs-CZ" altLang="cs-CZ" dirty="0" err="1">
                <a:solidFill>
                  <a:schemeClr val="tx1"/>
                </a:solidFill>
              </a:rPr>
              <a:t>unification</a:t>
            </a:r>
            <a:r>
              <a:rPr lang="cs-CZ" altLang="cs-CZ" dirty="0">
                <a:solidFill>
                  <a:schemeClr val="tx1"/>
                </a:solidFill>
              </a:rPr>
              <a:t>. He </a:t>
            </a:r>
            <a:r>
              <a:rPr lang="cs-CZ" altLang="cs-CZ" dirty="0" err="1">
                <a:solidFill>
                  <a:schemeClr val="tx1"/>
                </a:solidFill>
              </a:rPr>
              <a:t>was</a:t>
            </a:r>
            <a:r>
              <a:rPr lang="cs-CZ" altLang="cs-CZ" dirty="0">
                <a:solidFill>
                  <a:schemeClr val="tx1"/>
                </a:solidFill>
              </a:rPr>
              <a:t> </a:t>
            </a:r>
            <a:r>
              <a:rPr lang="cs-CZ" altLang="cs-CZ" dirty="0" err="1">
                <a:solidFill>
                  <a:schemeClr val="tx1"/>
                </a:solidFill>
              </a:rPr>
              <a:t>the</a:t>
            </a:r>
            <a:r>
              <a:rPr lang="cs-CZ" altLang="cs-CZ" dirty="0">
                <a:solidFill>
                  <a:schemeClr val="tx1"/>
                </a:solidFill>
              </a:rPr>
              <a:t> </a:t>
            </a:r>
            <a:r>
              <a:rPr lang="cs-CZ" altLang="cs-CZ" dirty="0" err="1">
                <a:solidFill>
                  <a:schemeClr val="tx1"/>
                </a:solidFill>
              </a:rPr>
              <a:t>leading</a:t>
            </a:r>
            <a:r>
              <a:rPr lang="cs-CZ" altLang="cs-CZ" dirty="0">
                <a:solidFill>
                  <a:schemeClr val="tx1"/>
                </a:solidFill>
              </a:rPr>
              <a:t> </a:t>
            </a:r>
            <a:r>
              <a:rPr lang="cs-CZ" altLang="cs-CZ" dirty="0" err="1">
                <a:solidFill>
                  <a:schemeClr val="tx1"/>
                </a:solidFill>
              </a:rPr>
              <a:t>figure</a:t>
            </a:r>
            <a:r>
              <a:rPr lang="cs-CZ" altLang="cs-CZ" dirty="0">
                <a:solidFill>
                  <a:schemeClr val="tx1"/>
                </a:solidFill>
              </a:rPr>
              <a:t> </a:t>
            </a:r>
            <a:r>
              <a:rPr lang="cs-CZ" altLang="cs-CZ" dirty="0" err="1">
                <a:solidFill>
                  <a:schemeClr val="tx1"/>
                </a:solidFill>
              </a:rPr>
              <a:t>behind</a:t>
            </a:r>
            <a:r>
              <a:rPr lang="cs-CZ" altLang="cs-CZ" dirty="0">
                <a:solidFill>
                  <a:schemeClr val="tx1"/>
                </a:solidFill>
              </a:rPr>
              <a:t> </a:t>
            </a:r>
            <a:r>
              <a:rPr lang="cs-CZ" altLang="cs-CZ" dirty="0" err="1">
                <a:solidFill>
                  <a:schemeClr val="tx1"/>
                </a:solidFill>
              </a:rPr>
              <a:t>the</a:t>
            </a:r>
            <a:r>
              <a:rPr lang="cs-CZ" altLang="cs-CZ" dirty="0">
                <a:solidFill>
                  <a:schemeClr val="tx1"/>
                </a:solidFill>
              </a:rPr>
              <a:t> </a:t>
            </a:r>
            <a:r>
              <a:rPr lang="cs-CZ" altLang="cs-CZ" dirty="0" err="1">
                <a:solidFill>
                  <a:schemeClr val="tx1"/>
                </a:solidFill>
              </a:rPr>
              <a:t>European</a:t>
            </a:r>
            <a:r>
              <a:rPr lang="cs-CZ" altLang="cs-CZ" dirty="0">
                <a:solidFill>
                  <a:schemeClr val="tx1"/>
                </a:solidFill>
              </a:rPr>
              <a:t> </a:t>
            </a:r>
            <a:r>
              <a:rPr lang="cs-CZ" altLang="cs-CZ" dirty="0" err="1">
                <a:solidFill>
                  <a:schemeClr val="tx1"/>
                </a:solidFill>
              </a:rPr>
              <a:t>Parliament's</a:t>
            </a:r>
            <a:r>
              <a:rPr lang="cs-CZ" altLang="cs-CZ" dirty="0">
                <a:solidFill>
                  <a:schemeClr val="tx1"/>
                </a:solidFill>
              </a:rPr>
              <a:t> </a:t>
            </a:r>
            <a:r>
              <a:rPr lang="cs-CZ" altLang="cs-CZ" dirty="0" err="1"/>
              <a:t>complete</a:t>
            </a:r>
            <a:r>
              <a:rPr lang="cs-CZ" altLang="cs-CZ" dirty="0"/>
              <a:t> </a:t>
            </a:r>
            <a:r>
              <a:rPr lang="cs-CZ" altLang="cs-CZ" dirty="0" err="1"/>
              <a:t>proposal</a:t>
            </a:r>
            <a:r>
              <a:rPr lang="cs-CZ" altLang="cs-CZ" dirty="0"/>
              <a:t> </a:t>
            </a:r>
            <a:r>
              <a:rPr lang="cs-CZ" altLang="cs-CZ" dirty="0" err="1"/>
              <a:t>for</a:t>
            </a:r>
            <a:r>
              <a:rPr lang="cs-CZ" altLang="cs-CZ" dirty="0"/>
              <a:t> a </a:t>
            </a:r>
            <a:r>
              <a:rPr lang="cs-CZ" altLang="cs-CZ" dirty="0" err="1"/>
              <a:t>Treaty</a:t>
            </a:r>
            <a:r>
              <a:rPr lang="cs-CZ" altLang="cs-CZ" dirty="0"/>
              <a:t> on a </a:t>
            </a:r>
            <a:r>
              <a:rPr lang="cs-CZ" altLang="cs-CZ" dirty="0" err="1"/>
              <a:t>federal</a:t>
            </a:r>
            <a:r>
              <a:rPr lang="cs-CZ" altLang="cs-CZ" dirty="0"/>
              <a:t> </a:t>
            </a:r>
            <a:r>
              <a:rPr lang="cs-CZ" altLang="cs-CZ" dirty="0" err="1"/>
              <a:t>European</a:t>
            </a:r>
            <a:r>
              <a:rPr lang="cs-CZ" altLang="cs-CZ" dirty="0"/>
              <a:t> Union - </a:t>
            </a:r>
            <a:r>
              <a:rPr lang="cs-CZ" altLang="cs-CZ" dirty="0" err="1"/>
              <a:t>the</a:t>
            </a:r>
            <a:r>
              <a:rPr lang="cs-CZ" altLang="cs-CZ" dirty="0"/>
              <a:t> so-</a:t>
            </a:r>
            <a:r>
              <a:rPr lang="cs-CZ" altLang="cs-CZ" dirty="0" err="1"/>
              <a:t>called</a:t>
            </a:r>
            <a:r>
              <a:rPr lang="cs-CZ" altLang="cs-CZ" dirty="0"/>
              <a:t> </a:t>
            </a:r>
            <a:r>
              <a:rPr lang="cs-CZ" altLang="cs-CZ" b="1" dirty="0" err="1"/>
              <a:t>Spinelli</a:t>
            </a:r>
            <a:r>
              <a:rPr lang="cs-CZ" altLang="cs-CZ" b="1" dirty="0"/>
              <a:t> </a:t>
            </a:r>
            <a:r>
              <a:rPr lang="cs-CZ" altLang="cs-CZ" b="1" dirty="0" err="1"/>
              <a:t>Plan</a:t>
            </a:r>
            <a:r>
              <a:rPr lang="cs-CZ" altLang="cs-CZ" dirty="0"/>
              <a:t>. </a:t>
            </a:r>
            <a:r>
              <a:rPr lang="en-US" altLang="cs-CZ" dirty="0">
                <a:solidFill>
                  <a:schemeClr val="tx1"/>
                </a:solidFill>
              </a:rPr>
              <a:t>The idea was that the European Parliament should act as a constituent assembly, although </a:t>
            </a:r>
            <a:r>
              <a:rPr lang="en-US" altLang="cs-CZ" dirty="0" err="1">
                <a:solidFill>
                  <a:schemeClr val="tx1"/>
                </a:solidFill>
              </a:rPr>
              <a:t>Spinelli</a:t>
            </a:r>
            <a:r>
              <a:rPr lang="en-US" altLang="cs-CZ" dirty="0">
                <a:solidFill>
                  <a:schemeClr val="tx1"/>
                </a:solidFill>
              </a:rPr>
              <a:t> was prepared to make compromises on the way to secure broad majorities behind the process. </a:t>
            </a:r>
            <a:endParaRPr lang="cs-CZ" altLang="cs-CZ" dirty="0">
              <a:solidFill>
                <a:schemeClr val="tx1"/>
              </a:solidFill>
            </a:endParaRPr>
          </a:p>
          <a:p>
            <a:pPr marL="0" indent="0">
              <a:buNone/>
              <a:defRPr/>
            </a:pPr>
            <a:r>
              <a:rPr lang="en-US" altLang="cs-CZ" dirty="0">
                <a:solidFill>
                  <a:schemeClr val="tx1"/>
                </a:solidFill>
              </a:rPr>
              <a:t>On 14 February 1984, the European Parliament adopted his report and approved the </a:t>
            </a:r>
            <a:r>
              <a:rPr lang="en-US" altLang="cs-CZ" b="1" dirty="0">
                <a:solidFill>
                  <a:schemeClr val="tx1"/>
                </a:solidFill>
              </a:rPr>
              <a:t>Draft Treaty Establishing the European Union</a:t>
            </a:r>
            <a:r>
              <a:rPr lang="en-US" altLang="cs-CZ" dirty="0">
                <a:solidFill>
                  <a:schemeClr val="tx1"/>
                </a:solidFill>
              </a:rPr>
              <a:t>. The decision was taken with 237 votes for and 31 against (43 abstentions).</a:t>
            </a:r>
            <a:r>
              <a:rPr lang="en-US" altLang="cs-CZ" baseline="30000" dirty="0">
                <a:solidFill>
                  <a:schemeClr val="tx1"/>
                </a:solidFill>
              </a:rPr>
              <a:t> </a:t>
            </a:r>
            <a:endParaRPr lang="cs-CZ" altLang="cs-CZ" dirty="0">
              <a:solidFill>
                <a:schemeClr val="tx1"/>
              </a:solidFill>
            </a:endParaRPr>
          </a:p>
        </p:txBody>
      </p:sp>
    </p:spTree>
  </p:cSld>
  <p:clrMapOvr>
    <a:masterClrMapping/>
  </p:clrMapOvr>
  <p:transition spd="med">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adpis 1">
            <a:extLst>
              <a:ext uri="{FF2B5EF4-FFF2-40B4-BE49-F238E27FC236}">
                <a16:creationId xmlns:a16="http://schemas.microsoft.com/office/drawing/2014/main" id="{990D6461-1D5D-4AEF-8104-F20035AEF62C}"/>
              </a:ext>
            </a:extLst>
          </p:cNvPr>
          <p:cNvSpPr>
            <a:spLocks noGrp="1" noChangeArrowheads="1"/>
          </p:cNvSpPr>
          <p:nvPr>
            <p:ph type="title"/>
          </p:nvPr>
        </p:nvSpPr>
        <p:spPr/>
        <p:txBody>
          <a:bodyPr/>
          <a:lstStyle/>
          <a:p>
            <a:r>
              <a:rPr lang="cs-CZ" altLang="cs-CZ" dirty="0" err="1">
                <a:effectLst>
                  <a:outerShdw blurRad="38100" dist="38100" dir="2700000" algn="tl">
                    <a:srgbClr val="000000">
                      <a:alpha val="43137"/>
                    </a:srgbClr>
                  </a:outerShdw>
                </a:effectLst>
              </a:rPr>
              <a:t>Altiero</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Spinelli</a:t>
            </a:r>
            <a:endParaRPr lang="cs-CZ" altLang="cs-CZ" dirty="0">
              <a:effectLst>
                <a:outerShdw blurRad="38100" dist="38100" dir="2700000" algn="tl">
                  <a:srgbClr val="000000">
                    <a:alpha val="43137"/>
                  </a:srgbClr>
                </a:outerShdw>
              </a:effectLst>
            </a:endParaRPr>
          </a:p>
        </p:txBody>
      </p:sp>
      <p:sp>
        <p:nvSpPr>
          <p:cNvPr id="51203" name="Zástupný symbol pro obsah 4">
            <a:extLst>
              <a:ext uri="{FF2B5EF4-FFF2-40B4-BE49-F238E27FC236}">
                <a16:creationId xmlns:a16="http://schemas.microsoft.com/office/drawing/2014/main" id="{DDF25767-0A9A-471F-BD1A-ED87C7CFC7D7}"/>
              </a:ext>
            </a:extLst>
          </p:cNvPr>
          <p:cNvSpPr>
            <a:spLocks noGrp="1" noChangeArrowheads="1"/>
          </p:cNvSpPr>
          <p:nvPr>
            <p:ph idx="1"/>
          </p:nvPr>
        </p:nvSpPr>
        <p:spPr/>
        <p:txBody>
          <a:bodyPr/>
          <a:lstStyle/>
          <a:p>
            <a:pPr marL="0" indent="0">
              <a:buNone/>
            </a:pPr>
            <a:r>
              <a:rPr lang="en-US" altLang="cs-CZ" dirty="0">
                <a:solidFill>
                  <a:schemeClr val="tx1"/>
                </a:solidFill>
                <a:effectLst>
                  <a:outerShdw blurRad="38100" dist="38100" dir="2700000" algn="tl">
                    <a:srgbClr val="000000">
                      <a:alpha val="43137"/>
                    </a:srgbClr>
                  </a:outerShdw>
                </a:effectLst>
              </a:rPr>
              <a:t>Spinelli's project was soon buried by the governments of the member states. However, it provided an impetus for the negotiations which led to Single European Act of 1986 and the Maastricht Treaty of 1992. </a:t>
            </a:r>
          </a:p>
          <a:p>
            <a:pPr marL="0" indent="0" eaLnBrk="1" hangingPunct="1">
              <a:buNone/>
            </a:pPr>
            <a:r>
              <a:rPr lang="cs-CZ" altLang="cs-CZ" dirty="0">
                <a:solidFill>
                  <a:schemeClr val="tx1"/>
                </a:solidFill>
                <a:effectLst>
                  <a:outerShdw blurRad="38100" dist="38100" dir="2700000" algn="tl">
                    <a:srgbClr val="000000">
                      <a:alpha val="43137"/>
                    </a:srgbClr>
                  </a:outerShdw>
                </a:effectLst>
              </a:rPr>
              <a:t>… his </a:t>
            </a:r>
            <a:r>
              <a:rPr lang="cs-CZ" altLang="cs-CZ" dirty="0" err="1">
                <a:solidFill>
                  <a:schemeClr val="tx1"/>
                </a:solidFill>
                <a:effectLst>
                  <a:outerShdw blurRad="38100" dist="38100" dir="2700000" algn="tl">
                    <a:srgbClr val="000000">
                      <a:alpha val="43137"/>
                    </a:srgbClr>
                  </a:outerShdw>
                </a:effectLst>
              </a:rPr>
              <a:t>plan</a:t>
            </a:r>
            <a:r>
              <a:rPr lang="cs-CZ" altLang="cs-CZ" dirty="0">
                <a:solidFill>
                  <a:schemeClr val="tx1"/>
                </a:solidFill>
                <a:effectLst>
                  <a:outerShdw blurRad="38100" dist="38100" dir="2700000" algn="tl">
                    <a:srgbClr val="000000">
                      <a:alpha val="43137"/>
                    </a:srgbClr>
                  </a:outerShdw>
                </a:effectLst>
              </a:rPr>
              <a:t> so </a:t>
            </a:r>
            <a:r>
              <a:rPr lang="cs-CZ" altLang="cs-CZ" dirty="0" err="1">
                <a:solidFill>
                  <a:schemeClr val="tx1"/>
                </a:solidFill>
                <a:effectLst>
                  <a:outerShdw blurRad="38100" dist="38100" dir="2700000" algn="tl">
                    <a:srgbClr val="000000">
                      <a:alpha val="43137"/>
                    </a:srgbClr>
                  </a:outerShdw>
                </a:effectLst>
              </a:rPr>
              <a:t>provided</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an</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important</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inspiration</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for</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the</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strengthening</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of</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the</a:t>
            </a:r>
            <a:r>
              <a:rPr lang="cs-CZ" altLang="cs-CZ" dirty="0">
                <a:solidFill>
                  <a:schemeClr val="tx1"/>
                </a:solidFill>
                <a:effectLst>
                  <a:outerShdw blurRad="38100" dist="38100" dir="2700000" algn="tl">
                    <a:srgbClr val="000000">
                      <a:alpha val="43137"/>
                    </a:srgbClr>
                  </a:outerShdw>
                </a:effectLst>
              </a:rPr>
              <a:t> EU </a:t>
            </a:r>
            <a:r>
              <a:rPr lang="cs-CZ" altLang="cs-CZ" dirty="0" err="1">
                <a:solidFill>
                  <a:schemeClr val="tx1"/>
                </a:solidFill>
                <a:effectLst>
                  <a:outerShdw blurRad="38100" dist="38100" dir="2700000" algn="tl">
                    <a:srgbClr val="000000">
                      <a:alpha val="43137"/>
                    </a:srgbClr>
                  </a:outerShdw>
                </a:effectLst>
              </a:rPr>
              <a:t>Treaties</a:t>
            </a:r>
            <a:r>
              <a:rPr lang="cs-CZ" altLang="cs-CZ" dirty="0">
                <a:solidFill>
                  <a:schemeClr val="tx1"/>
                </a:solidFill>
                <a:effectLst>
                  <a:outerShdw blurRad="38100" dist="38100" dir="2700000" algn="tl">
                    <a:srgbClr val="000000">
                      <a:alpha val="43137"/>
                    </a:srgbClr>
                  </a:outerShdw>
                </a:effectLst>
              </a:rPr>
              <a:t> in </a:t>
            </a:r>
            <a:r>
              <a:rPr lang="cs-CZ" altLang="cs-CZ" dirty="0" err="1">
                <a:solidFill>
                  <a:schemeClr val="tx1"/>
                </a:solidFill>
                <a:effectLst>
                  <a:outerShdw blurRad="38100" dist="38100" dir="2700000" algn="tl">
                    <a:srgbClr val="000000">
                      <a:alpha val="43137"/>
                    </a:srgbClr>
                  </a:outerShdw>
                </a:effectLst>
              </a:rPr>
              <a:t>the</a:t>
            </a:r>
            <a:r>
              <a:rPr lang="cs-CZ" altLang="cs-CZ" dirty="0">
                <a:solidFill>
                  <a:schemeClr val="tx1"/>
                </a:solidFill>
                <a:effectLst>
                  <a:outerShdw blurRad="38100" dist="38100" dir="2700000" algn="tl">
                    <a:srgbClr val="000000">
                      <a:alpha val="43137"/>
                    </a:srgbClr>
                  </a:outerShdw>
                </a:effectLst>
              </a:rPr>
              <a:t> 1980s and 90s.</a:t>
            </a:r>
          </a:p>
          <a:p>
            <a:pPr marL="0" indent="0">
              <a:buNone/>
            </a:pPr>
            <a:endParaRPr lang="cs-CZ" altLang="cs-CZ" dirty="0"/>
          </a:p>
        </p:txBody>
      </p:sp>
      <p:pic>
        <p:nvPicPr>
          <p:cNvPr id="51204" name="Picture 4">
            <a:extLst>
              <a:ext uri="{FF2B5EF4-FFF2-40B4-BE49-F238E27FC236}">
                <a16:creationId xmlns:a16="http://schemas.microsoft.com/office/drawing/2014/main" id="{7030C93E-D716-4B02-A5D1-3493586D1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75" y="3443288"/>
            <a:ext cx="1944688"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cs-CZ" altLang="cs-CZ" sz="12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cs-CZ" altLang="cs-CZ" sz="1200" b="1" i="0" u="none" strike="noStrike" cap="none" normalizeH="0" baseline="0" smtClean="0">
            <a:ln>
              <a:noFill/>
            </a:ln>
            <a:solidFill>
              <a:srgbClr val="FF0000"/>
            </a:solidFill>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6178</TotalTime>
  <Words>1142</Words>
  <Application>Microsoft Office PowerPoint</Application>
  <PresentationFormat>Širokoúhlá obrazovka</PresentationFormat>
  <Paragraphs>49</Paragraphs>
  <Slides>13</Slides>
  <Notes>1</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13</vt:i4>
      </vt:variant>
    </vt:vector>
  </HeadingPairs>
  <TitlesOfParts>
    <vt:vector size="20" baseType="lpstr">
      <vt:lpstr>Arial</vt:lpstr>
      <vt:lpstr>Open Sans</vt:lpstr>
      <vt:lpstr>Symbol</vt:lpstr>
      <vt:lpstr>Wingdings</vt:lpstr>
      <vt:lpstr>Yanone Kaffeesatz</vt:lpstr>
      <vt:lpstr>Výchozí návrh</vt:lpstr>
      <vt:lpstr>Motyw pakietu Office</vt:lpstr>
      <vt:lpstr>Prezentace aplikace PowerPoint</vt:lpstr>
      <vt:lpstr> Main Architects of European integration.</vt:lpstr>
      <vt:lpstr>Prezentace aplikace PowerPoint</vt:lpstr>
      <vt:lpstr>Jean Omer Marie Gabriel Monnet</vt:lpstr>
      <vt:lpstr>Jean Omer Marie Gabriel Monnet</vt:lpstr>
      <vt:lpstr>Robert Schuman</vt:lpstr>
      <vt:lpstr>Robert Schuman</vt:lpstr>
      <vt:lpstr>Altiero Spinelli</vt:lpstr>
      <vt:lpstr>Altiero Spinelli</vt:lpstr>
      <vt:lpstr>Paul Henri Charles Spaak</vt:lpstr>
      <vt:lpstr>Paul Henri Charles Spaak</vt:lpstr>
      <vt:lpstr>Prezentace aplikace PowerPoint</vt:lpstr>
      <vt:lpstr>Prezentace aplikace PowerPoint</vt:lpstr>
    </vt:vector>
  </TitlesOfParts>
  <Company>EkF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Studium a práce v EU</dc:title>
  <dc:creator>radomir.kana@vsb.cz</dc:creator>
  <cp:lastModifiedBy>Kana Radomir</cp:lastModifiedBy>
  <cp:revision>338</cp:revision>
  <dcterms:created xsi:type="dcterms:W3CDTF">2006-09-27T13:08:02Z</dcterms:created>
  <dcterms:modified xsi:type="dcterms:W3CDTF">2023-03-25T21:24:53Z</dcterms:modified>
</cp:coreProperties>
</file>