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06" r:id="rId2"/>
  </p:sldMasterIdLst>
  <p:notesMasterIdLst>
    <p:notesMasterId r:id="rId40"/>
  </p:notesMasterIdLst>
  <p:handoutMasterIdLst>
    <p:handoutMasterId r:id="rId41"/>
  </p:handoutMasterIdLst>
  <p:sldIdLst>
    <p:sldId id="257" r:id="rId3"/>
    <p:sldId id="274" r:id="rId4"/>
    <p:sldId id="394" r:id="rId5"/>
    <p:sldId id="358" r:id="rId6"/>
    <p:sldId id="357" r:id="rId7"/>
    <p:sldId id="359" r:id="rId8"/>
    <p:sldId id="342" r:id="rId9"/>
    <p:sldId id="395" r:id="rId10"/>
    <p:sldId id="397" r:id="rId11"/>
    <p:sldId id="398" r:id="rId12"/>
    <p:sldId id="400" r:id="rId13"/>
    <p:sldId id="401" r:id="rId14"/>
    <p:sldId id="384" r:id="rId15"/>
    <p:sldId id="373" r:id="rId16"/>
    <p:sldId id="344" r:id="rId17"/>
    <p:sldId id="374" r:id="rId18"/>
    <p:sldId id="331" r:id="rId19"/>
    <p:sldId id="375" r:id="rId20"/>
    <p:sldId id="376" r:id="rId21"/>
    <p:sldId id="377" r:id="rId22"/>
    <p:sldId id="378" r:id="rId23"/>
    <p:sldId id="362" r:id="rId24"/>
    <p:sldId id="361" r:id="rId25"/>
    <p:sldId id="363" r:id="rId26"/>
    <p:sldId id="379" r:id="rId27"/>
    <p:sldId id="380" r:id="rId28"/>
    <p:sldId id="382" r:id="rId29"/>
    <p:sldId id="404" r:id="rId30"/>
    <p:sldId id="440" r:id="rId31"/>
    <p:sldId id="418" r:id="rId32"/>
    <p:sldId id="421" r:id="rId33"/>
    <p:sldId id="420" r:id="rId34"/>
    <p:sldId id="368" r:id="rId35"/>
    <p:sldId id="371" r:id="rId36"/>
    <p:sldId id="353" r:id="rId37"/>
    <p:sldId id="439" r:id="rId38"/>
    <p:sldId id="258" r:id="rId39"/>
  </p:sldIdLst>
  <p:sldSz cx="12192000" cy="6858000"/>
  <p:notesSz cx="6797675" cy="9926638"/>
  <p:defaultTextStyle>
    <a:defPPr>
      <a:defRPr lang="cs-CZ"/>
    </a:defPPr>
    <a:lvl1pPr algn="l" rtl="0" eaLnBrk="0" fontAlgn="base" hangingPunct="0">
      <a:spcBef>
        <a:spcPct val="0"/>
      </a:spcBef>
      <a:spcAft>
        <a:spcPct val="0"/>
      </a:spcAft>
      <a:defRPr sz="1200" b="1" kern="1200">
        <a:solidFill>
          <a:srgbClr val="FF0000"/>
        </a:solidFill>
        <a:latin typeface="Arial" panose="020B0604020202020204" pitchFamily="34" charset="0"/>
        <a:ea typeface="+mn-ea"/>
        <a:cs typeface="+mn-cs"/>
      </a:defRPr>
    </a:lvl1pPr>
    <a:lvl2pPr marL="457200" algn="l" rtl="0" eaLnBrk="0" fontAlgn="base" hangingPunct="0">
      <a:spcBef>
        <a:spcPct val="0"/>
      </a:spcBef>
      <a:spcAft>
        <a:spcPct val="0"/>
      </a:spcAft>
      <a:defRPr sz="1200" b="1" kern="1200">
        <a:solidFill>
          <a:srgbClr val="FF0000"/>
        </a:solidFill>
        <a:latin typeface="Arial" panose="020B0604020202020204" pitchFamily="34" charset="0"/>
        <a:ea typeface="+mn-ea"/>
        <a:cs typeface="+mn-cs"/>
      </a:defRPr>
    </a:lvl2pPr>
    <a:lvl3pPr marL="914400" algn="l" rtl="0" eaLnBrk="0" fontAlgn="base" hangingPunct="0">
      <a:spcBef>
        <a:spcPct val="0"/>
      </a:spcBef>
      <a:spcAft>
        <a:spcPct val="0"/>
      </a:spcAft>
      <a:defRPr sz="1200" b="1" kern="1200">
        <a:solidFill>
          <a:srgbClr val="FF0000"/>
        </a:solidFill>
        <a:latin typeface="Arial" panose="020B0604020202020204" pitchFamily="34" charset="0"/>
        <a:ea typeface="+mn-ea"/>
        <a:cs typeface="+mn-cs"/>
      </a:defRPr>
    </a:lvl3pPr>
    <a:lvl4pPr marL="1371600" algn="l" rtl="0" eaLnBrk="0" fontAlgn="base" hangingPunct="0">
      <a:spcBef>
        <a:spcPct val="0"/>
      </a:spcBef>
      <a:spcAft>
        <a:spcPct val="0"/>
      </a:spcAft>
      <a:defRPr sz="1200" b="1" kern="1200">
        <a:solidFill>
          <a:srgbClr val="FF0000"/>
        </a:solidFill>
        <a:latin typeface="Arial" panose="020B0604020202020204" pitchFamily="34" charset="0"/>
        <a:ea typeface="+mn-ea"/>
        <a:cs typeface="+mn-cs"/>
      </a:defRPr>
    </a:lvl4pPr>
    <a:lvl5pPr marL="1828800" algn="l" rtl="0" eaLnBrk="0" fontAlgn="base" hangingPunct="0">
      <a:spcBef>
        <a:spcPct val="0"/>
      </a:spcBef>
      <a:spcAft>
        <a:spcPct val="0"/>
      </a:spcAft>
      <a:defRPr sz="1200" b="1" kern="1200">
        <a:solidFill>
          <a:srgbClr val="FF0000"/>
        </a:solidFill>
        <a:latin typeface="Arial" panose="020B0604020202020204" pitchFamily="34" charset="0"/>
        <a:ea typeface="+mn-ea"/>
        <a:cs typeface="+mn-cs"/>
      </a:defRPr>
    </a:lvl5pPr>
    <a:lvl6pPr marL="2286000" algn="l" defTabSz="914400" rtl="0" eaLnBrk="1" latinLnBrk="0" hangingPunct="1">
      <a:defRPr sz="1200" b="1" kern="1200">
        <a:solidFill>
          <a:srgbClr val="FF0000"/>
        </a:solidFill>
        <a:latin typeface="Arial" panose="020B0604020202020204" pitchFamily="34" charset="0"/>
        <a:ea typeface="+mn-ea"/>
        <a:cs typeface="+mn-cs"/>
      </a:defRPr>
    </a:lvl6pPr>
    <a:lvl7pPr marL="2743200" algn="l" defTabSz="914400" rtl="0" eaLnBrk="1" latinLnBrk="0" hangingPunct="1">
      <a:defRPr sz="1200" b="1" kern="1200">
        <a:solidFill>
          <a:srgbClr val="FF0000"/>
        </a:solidFill>
        <a:latin typeface="Arial" panose="020B0604020202020204" pitchFamily="34" charset="0"/>
        <a:ea typeface="+mn-ea"/>
        <a:cs typeface="+mn-cs"/>
      </a:defRPr>
    </a:lvl7pPr>
    <a:lvl8pPr marL="3200400" algn="l" defTabSz="914400" rtl="0" eaLnBrk="1" latinLnBrk="0" hangingPunct="1">
      <a:defRPr sz="1200" b="1" kern="1200">
        <a:solidFill>
          <a:srgbClr val="FF0000"/>
        </a:solidFill>
        <a:latin typeface="Arial" panose="020B0604020202020204" pitchFamily="34" charset="0"/>
        <a:ea typeface="+mn-ea"/>
        <a:cs typeface="+mn-cs"/>
      </a:defRPr>
    </a:lvl8pPr>
    <a:lvl9pPr marL="3657600" algn="l" defTabSz="914400" rtl="0" eaLnBrk="1" latinLnBrk="0" hangingPunct="1">
      <a:defRPr sz="1200" b="1" kern="1200">
        <a:solidFill>
          <a:srgbClr val="FF0000"/>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na Radomir" initials="KR" lastIdx="1" clrIdx="0">
    <p:extLst>
      <p:ext uri="{19B8F6BF-5375-455C-9EA6-DF929625EA0E}">
        <p15:presenceInfo xmlns:p15="http://schemas.microsoft.com/office/powerpoint/2012/main" userId="S::kan03@vsb.cz::1f3d37a3-7e4c-43b5-847c-d243801715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CC"/>
    <a:srgbClr val="3333FF"/>
    <a:srgbClr val="0066FF"/>
    <a:srgbClr val="FF0000"/>
    <a:srgbClr val="3333CC"/>
    <a:srgbClr val="FF99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53" autoAdjust="0"/>
    <p:restoredTop sz="94718" autoAdjust="0"/>
  </p:normalViewPr>
  <p:slideViewPr>
    <p:cSldViewPr>
      <p:cViewPr varScale="1">
        <p:scale>
          <a:sx n="112" d="100"/>
          <a:sy n="112" d="100"/>
        </p:scale>
        <p:origin x="138" y="17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3996" y="10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0B6429A-D43B-4BF3-89A2-30186E487508}"/>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t" anchorCtr="0" compatLnSpc="1">
            <a:prstTxWarp prst="textNoShape">
              <a:avLst/>
            </a:prstTxWarp>
          </a:bodyPr>
          <a:lstStyle>
            <a:lvl1pPr algn="l" defTabSz="915988" eaLnBrk="1" hangingPunct="1">
              <a:lnSpc>
                <a:spcPct val="100000"/>
              </a:lnSpc>
              <a:spcBef>
                <a:spcPct val="0"/>
              </a:spcBef>
              <a:defRPr b="0">
                <a:solidFill>
                  <a:schemeClr val="tx1"/>
                </a:solidFill>
                <a:latin typeface="Arial" charset="0"/>
              </a:defRPr>
            </a:lvl1pPr>
          </a:lstStyle>
          <a:p>
            <a:pPr>
              <a:defRPr/>
            </a:pPr>
            <a:endParaRPr lang="cs-CZ" altLang="cs-CZ"/>
          </a:p>
        </p:txBody>
      </p:sp>
      <p:sp>
        <p:nvSpPr>
          <p:cNvPr id="22531" name="Rectangle 3">
            <a:extLst>
              <a:ext uri="{FF2B5EF4-FFF2-40B4-BE49-F238E27FC236}">
                <a16:creationId xmlns:a16="http://schemas.microsoft.com/office/drawing/2014/main" id="{E0A99A80-835E-43A7-8517-F7AB5AABCEAF}"/>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t" anchorCtr="0" compatLnSpc="1">
            <a:prstTxWarp prst="textNoShape">
              <a:avLst/>
            </a:prstTxWarp>
          </a:bodyPr>
          <a:lstStyle>
            <a:lvl1pPr algn="r" defTabSz="915988" eaLnBrk="1" hangingPunct="1">
              <a:lnSpc>
                <a:spcPct val="100000"/>
              </a:lnSpc>
              <a:spcBef>
                <a:spcPct val="0"/>
              </a:spcBef>
              <a:defRPr b="0">
                <a:solidFill>
                  <a:schemeClr val="tx1"/>
                </a:solidFill>
                <a:latin typeface="Arial" charset="0"/>
              </a:defRPr>
            </a:lvl1pPr>
          </a:lstStyle>
          <a:p>
            <a:pPr>
              <a:defRPr/>
            </a:pPr>
            <a:endParaRPr lang="cs-CZ" altLang="cs-CZ"/>
          </a:p>
        </p:txBody>
      </p:sp>
      <p:sp>
        <p:nvSpPr>
          <p:cNvPr id="22532" name="Rectangle 4">
            <a:extLst>
              <a:ext uri="{FF2B5EF4-FFF2-40B4-BE49-F238E27FC236}">
                <a16:creationId xmlns:a16="http://schemas.microsoft.com/office/drawing/2014/main" id="{A57A1E6E-EDBC-42A9-9FF5-C2A017A6339E}"/>
              </a:ext>
            </a:extLst>
          </p:cNvPr>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b" anchorCtr="0" compatLnSpc="1">
            <a:prstTxWarp prst="textNoShape">
              <a:avLst/>
            </a:prstTxWarp>
          </a:bodyPr>
          <a:lstStyle>
            <a:lvl1pPr algn="l" defTabSz="915988" eaLnBrk="1" hangingPunct="1">
              <a:lnSpc>
                <a:spcPct val="100000"/>
              </a:lnSpc>
              <a:spcBef>
                <a:spcPct val="0"/>
              </a:spcBef>
              <a:defRPr b="0">
                <a:solidFill>
                  <a:schemeClr val="tx1"/>
                </a:solidFill>
                <a:latin typeface="Arial" charset="0"/>
              </a:defRPr>
            </a:lvl1pPr>
          </a:lstStyle>
          <a:p>
            <a:pPr>
              <a:defRPr/>
            </a:pPr>
            <a:endParaRPr lang="cs-CZ" altLang="cs-CZ"/>
          </a:p>
        </p:txBody>
      </p:sp>
      <p:sp>
        <p:nvSpPr>
          <p:cNvPr id="22533" name="Rectangle 5">
            <a:extLst>
              <a:ext uri="{FF2B5EF4-FFF2-40B4-BE49-F238E27FC236}">
                <a16:creationId xmlns:a16="http://schemas.microsoft.com/office/drawing/2014/main" id="{0A890CFE-18CF-4A57-BB03-654F0E005368}"/>
              </a:ext>
            </a:extLst>
          </p:cNvPr>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b" anchorCtr="0" compatLnSpc="1">
            <a:prstTxWarp prst="textNoShape">
              <a:avLst/>
            </a:prstTxWarp>
          </a:bodyPr>
          <a:lstStyle>
            <a:lvl1pPr algn="r" defTabSz="915988" eaLnBrk="1" hangingPunct="1">
              <a:defRPr b="0">
                <a:solidFill>
                  <a:schemeClr val="tx1"/>
                </a:solidFill>
              </a:defRPr>
            </a:lvl1pPr>
          </a:lstStyle>
          <a:p>
            <a:pPr>
              <a:defRPr/>
            </a:pPr>
            <a:fld id="{DF510BD3-EAAC-4985-84A0-285A48B7B2DC}" type="slidenum">
              <a:rPr lang="cs-CZ" altLang="cs-CZ"/>
              <a:pPr>
                <a:defRPr/>
              </a:pPr>
              <a:t>‹#›</a:t>
            </a:fld>
            <a:endParaRPr lang="cs-CZ" altLang="cs-CZ"/>
          </a:p>
        </p:txBody>
      </p:sp>
    </p:spTree>
    <p:extLst>
      <p:ext uri="{BB962C8B-B14F-4D97-AF65-F5344CB8AC3E}">
        <p14:creationId xmlns:p14="http://schemas.microsoft.com/office/powerpoint/2010/main" val="1811314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5CFDF99-33E1-437B-A406-44F145037393}"/>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t" anchorCtr="0" compatLnSpc="1">
            <a:prstTxWarp prst="textNoShape">
              <a:avLst/>
            </a:prstTxWarp>
          </a:bodyPr>
          <a:lstStyle>
            <a:lvl1pPr algn="l" defTabSz="915988" eaLnBrk="1" hangingPunct="1">
              <a:lnSpc>
                <a:spcPct val="100000"/>
              </a:lnSpc>
              <a:spcBef>
                <a:spcPct val="0"/>
              </a:spcBef>
              <a:defRPr b="0">
                <a:solidFill>
                  <a:schemeClr val="tx1"/>
                </a:solidFill>
                <a:latin typeface="Arial" charset="0"/>
              </a:defRPr>
            </a:lvl1pPr>
          </a:lstStyle>
          <a:p>
            <a:pPr>
              <a:defRPr/>
            </a:pPr>
            <a:endParaRPr lang="cs-CZ" altLang="cs-CZ"/>
          </a:p>
        </p:txBody>
      </p:sp>
      <p:sp>
        <p:nvSpPr>
          <p:cNvPr id="21507" name="Rectangle 3">
            <a:extLst>
              <a:ext uri="{FF2B5EF4-FFF2-40B4-BE49-F238E27FC236}">
                <a16:creationId xmlns:a16="http://schemas.microsoft.com/office/drawing/2014/main" id="{8B910691-C299-4406-8FFB-571D07721DBE}"/>
              </a:ext>
            </a:extLst>
          </p:cNvPr>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t" anchorCtr="0" compatLnSpc="1">
            <a:prstTxWarp prst="textNoShape">
              <a:avLst/>
            </a:prstTxWarp>
          </a:bodyPr>
          <a:lstStyle>
            <a:lvl1pPr algn="r" defTabSz="915988" eaLnBrk="1" hangingPunct="1">
              <a:lnSpc>
                <a:spcPct val="100000"/>
              </a:lnSpc>
              <a:spcBef>
                <a:spcPct val="0"/>
              </a:spcBef>
              <a:defRPr b="0">
                <a:solidFill>
                  <a:schemeClr val="tx1"/>
                </a:solidFill>
                <a:latin typeface="Arial" charset="0"/>
              </a:defRPr>
            </a:lvl1pPr>
          </a:lstStyle>
          <a:p>
            <a:pPr>
              <a:defRPr/>
            </a:pPr>
            <a:endParaRPr lang="cs-CZ" altLang="cs-CZ"/>
          </a:p>
        </p:txBody>
      </p:sp>
      <p:sp>
        <p:nvSpPr>
          <p:cNvPr id="3076" name="Rectangle 4">
            <a:extLst>
              <a:ext uri="{FF2B5EF4-FFF2-40B4-BE49-F238E27FC236}">
                <a16:creationId xmlns:a16="http://schemas.microsoft.com/office/drawing/2014/main" id="{0C21A011-43B9-4FA0-BE89-AD7DB52BE343}"/>
              </a:ext>
            </a:extLst>
          </p:cNvPr>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a:extLst>
              <a:ext uri="{FF2B5EF4-FFF2-40B4-BE49-F238E27FC236}">
                <a16:creationId xmlns:a16="http://schemas.microsoft.com/office/drawing/2014/main" id="{38B9FF9E-57B7-4E13-8F11-2DAD459F0595}"/>
              </a:ext>
            </a:extLst>
          </p:cNvPr>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21510" name="Rectangle 6">
            <a:extLst>
              <a:ext uri="{FF2B5EF4-FFF2-40B4-BE49-F238E27FC236}">
                <a16:creationId xmlns:a16="http://schemas.microsoft.com/office/drawing/2014/main" id="{A69ED567-6089-475E-8402-4B1B9F0427AF}"/>
              </a:ext>
            </a:extLst>
          </p:cNvPr>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b" anchorCtr="0" compatLnSpc="1">
            <a:prstTxWarp prst="textNoShape">
              <a:avLst/>
            </a:prstTxWarp>
          </a:bodyPr>
          <a:lstStyle>
            <a:lvl1pPr algn="l" defTabSz="915988" eaLnBrk="1" hangingPunct="1">
              <a:lnSpc>
                <a:spcPct val="100000"/>
              </a:lnSpc>
              <a:spcBef>
                <a:spcPct val="0"/>
              </a:spcBef>
              <a:defRPr b="0">
                <a:solidFill>
                  <a:schemeClr val="tx1"/>
                </a:solidFill>
                <a:latin typeface="Arial" charset="0"/>
              </a:defRPr>
            </a:lvl1pPr>
          </a:lstStyle>
          <a:p>
            <a:pPr>
              <a:defRPr/>
            </a:pPr>
            <a:endParaRPr lang="cs-CZ" altLang="cs-CZ"/>
          </a:p>
        </p:txBody>
      </p:sp>
      <p:sp>
        <p:nvSpPr>
          <p:cNvPr id="21511" name="Rectangle 7">
            <a:extLst>
              <a:ext uri="{FF2B5EF4-FFF2-40B4-BE49-F238E27FC236}">
                <a16:creationId xmlns:a16="http://schemas.microsoft.com/office/drawing/2014/main" id="{053D3DC9-E52E-449D-98AE-0699C2738BD4}"/>
              </a:ext>
            </a:extLst>
          </p:cNvPr>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b" anchorCtr="0" compatLnSpc="1">
            <a:prstTxWarp prst="textNoShape">
              <a:avLst/>
            </a:prstTxWarp>
          </a:bodyPr>
          <a:lstStyle>
            <a:lvl1pPr algn="r" defTabSz="915988" eaLnBrk="1" hangingPunct="1">
              <a:defRPr b="0">
                <a:solidFill>
                  <a:schemeClr val="tx1"/>
                </a:solidFill>
              </a:defRPr>
            </a:lvl1pPr>
          </a:lstStyle>
          <a:p>
            <a:pPr>
              <a:defRPr/>
            </a:pPr>
            <a:fld id="{E195B629-37A5-4E80-BF9F-EF71B850140D}" type="slidenum">
              <a:rPr lang="cs-CZ" altLang="cs-CZ"/>
              <a:pPr>
                <a:defRPr/>
              </a:pPr>
              <a:t>‹#›</a:t>
            </a:fld>
            <a:endParaRPr lang="cs-CZ" altLang="cs-CZ"/>
          </a:p>
        </p:txBody>
      </p:sp>
    </p:spTree>
    <p:extLst>
      <p:ext uri="{BB962C8B-B14F-4D97-AF65-F5344CB8AC3E}">
        <p14:creationId xmlns:p14="http://schemas.microsoft.com/office/powerpoint/2010/main" val="31185035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C7D305B-B609-452F-B7B0-EA21C1575CA7}"/>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6E88D1-3558-4639-97EA-C6779D90F021}" type="slidenum">
              <a:rPr lang="cs-CZ" altLang="cs-CZ" smtClean="0"/>
              <a:pPr>
                <a:spcBef>
                  <a:spcPct val="0"/>
                </a:spcBef>
              </a:pPr>
              <a:t>2</a:t>
            </a:fld>
            <a:endParaRPr lang="cs-CZ" altLang="cs-CZ"/>
          </a:p>
        </p:txBody>
      </p:sp>
      <p:sp>
        <p:nvSpPr>
          <p:cNvPr id="6147" name="Rectangle 2">
            <a:extLst>
              <a:ext uri="{FF2B5EF4-FFF2-40B4-BE49-F238E27FC236}">
                <a16:creationId xmlns:a16="http://schemas.microsoft.com/office/drawing/2014/main" id="{D2404A39-EFB3-432B-AF2A-64BB55797E2D}"/>
              </a:ext>
            </a:extLst>
          </p:cNvPr>
          <p:cNvSpPr>
            <a:spLocks noGrp="1" noRot="1" noChangeAspect="1" noChangeArrowheads="1" noTextEdit="1"/>
          </p:cNvSpPr>
          <p:nvPr>
            <p:ph type="sldImg"/>
          </p:nvPr>
        </p:nvSpPr>
        <p:spPr>
          <a:xfrm>
            <a:off x="-165100" y="1290638"/>
            <a:ext cx="6616700" cy="3722687"/>
          </a:xfrm>
          <a:ln/>
        </p:spPr>
      </p:sp>
    </p:spTree>
    <p:extLst>
      <p:ext uri="{BB962C8B-B14F-4D97-AF65-F5344CB8AC3E}">
        <p14:creationId xmlns:p14="http://schemas.microsoft.com/office/powerpoint/2010/main" val="562991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400111" y="1412776"/>
            <a:ext cx="11456529" cy="2880320"/>
          </a:xfrm>
        </p:spPr>
        <p:txBody>
          <a:bodyPr/>
          <a:lstStyle>
            <a:lvl1pPr>
              <a:defRPr>
                <a:solidFill>
                  <a:srgbClr val="FF0000"/>
                </a:solidFill>
                <a:cs typeface="Times New Roman" pitchFamily="18" charset="0"/>
              </a:defRPr>
            </a:lvl1pPr>
          </a:lstStyle>
          <a:p>
            <a:pPr lvl="0"/>
            <a:r>
              <a:rPr lang="cs-CZ" altLang="cs-CZ" noProof="0" dirty="0"/>
              <a:t>EVROPSKÁ BEZPEČNOSTNÍ A OBRANNÁ POLITIKA – VZTAHY K NATO A USA.</a:t>
            </a:r>
            <a:br>
              <a:rPr lang="cs-CZ" altLang="cs-CZ" noProof="0" dirty="0"/>
            </a:br>
            <a:br>
              <a:rPr lang="cs-CZ" altLang="cs-CZ" noProof="0" dirty="0"/>
            </a:br>
            <a:r>
              <a:rPr lang="cs-CZ" altLang="cs-CZ" noProof="0" dirty="0"/>
              <a:t>Kaňa Radomír</a:t>
            </a:r>
          </a:p>
        </p:txBody>
      </p:sp>
      <p:sp>
        <p:nvSpPr>
          <p:cNvPr id="36867" name="Rectangle 3"/>
          <p:cNvSpPr>
            <a:spLocks noGrp="1" noChangeArrowheads="1"/>
          </p:cNvSpPr>
          <p:nvPr>
            <p:ph type="subTitle" idx="1"/>
          </p:nvPr>
        </p:nvSpPr>
        <p:spPr>
          <a:xfrm>
            <a:off x="1828800" y="4797152"/>
            <a:ext cx="8534400" cy="1752600"/>
          </a:xfrm>
        </p:spPr>
        <p:txBody>
          <a:bodyPr/>
          <a:lstStyle>
            <a:lvl1pPr marL="0" indent="0" algn="ctr">
              <a:buFont typeface="Wingdings" pitchFamily="2" charset="2"/>
              <a:buNone/>
              <a:defRPr/>
            </a:lvl1pPr>
          </a:lstStyle>
          <a:p>
            <a:pPr lvl="0"/>
            <a:r>
              <a:rPr lang="cs-CZ" altLang="cs-CZ" noProof="0" dirty="0"/>
              <a:t>Klepnutím lze upravit styl předlohy podnadpisů.</a:t>
            </a:r>
          </a:p>
        </p:txBody>
      </p:sp>
      <p:pic>
        <p:nvPicPr>
          <p:cNvPr id="6" name="Picture 9">
            <a:extLst>
              <a:ext uri="{FF2B5EF4-FFF2-40B4-BE49-F238E27FC236}">
                <a16:creationId xmlns:a16="http://schemas.microsoft.com/office/drawing/2014/main" id="{436A8620-D50A-4159-B254-69DB0D93CE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1925" y="227013"/>
            <a:ext cx="5740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031106"/>
      </p:ext>
    </p:extLst>
  </p:cSld>
  <p:clrMapOvr>
    <a:masterClrMapping/>
  </p:clrMapOvr>
  <p:transition spd="med">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134822624"/>
      </p:ext>
    </p:extLst>
  </p:cSld>
  <p:clrMapOvr>
    <a:masterClrMapping/>
  </p:clrMapOvr>
  <p:transition spd="med">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122834" y="115888"/>
            <a:ext cx="2734733" cy="6049962"/>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912284" y="115888"/>
            <a:ext cx="8007349" cy="6049962"/>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759028473"/>
      </p:ext>
    </p:extLst>
  </p:cSld>
  <p:clrMapOvr>
    <a:masterClrMapping/>
  </p:clrMapOvr>
  <p:transition spd="med">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F1B822-5B8E-59FE-C957-2F55EE322D52}"/>
              </a:ext>
            </a:extLst>
          </p:cNvPr>
          <p:cNvSpPr>
            <a:spLocks noGrp="1"/>
          </p:cNvSpPr>
          <p:nvPr>
            <p:ph type="ctrTitle"/>
          </p:nvPr>
        </p:nvSpPr>
        <p:spPr>
          <a:xfrm>
            <a:off x="1524000" y="1122363"/>
            <a:ext cx="9144000" cy="2387600"/>
          </a:xfrm>
        </p:spPr>
        <p:txBody>
          <a:bodyPr anchor="b"/>
          <a:lstStyle>
            <a:lvl1pPr algn="ctr">
              <a:defRPr sz="6000">
                <a:solidFill>
                  <a:srgbClr val="F5EA31"/>
                </a:solidFill>
                <a:latin typeface="Yanone Kaffeesatz" pitchFamily="2" charset="-18"/>
              </a:defRPr>
            </a:lvl1pPr>
          </a:lstStyle>
          <a:p>
            <a:r>
              <a:rPr lang="pl-PL" dirty="0"/>
              <a:t>Kliknij, aby edytować styl</a:t>
            </a:r>
          </a:p>
        </p:txBody>
      </p:sp>
      <p:sp>
        <p:nvSpPr>
          <p:cNvPr id="3" name="Podtytuł 2">
            <a:extLst>
              <a:ext uri="{FF2B5EF4-FFF2-40B4-BE49-F238E27FC236}">
                <a16:creationId xmlns:a16="http://schemas.microsoft.com/office/drawing/2014/main" id="{CF762838-B111-5970-0957-7624A46329BC}"/>
              </a:ext>
            </a:extLst>
          </p:cNvPr>
          <p:cNvSpPr>
            <a:spLocks noGrp="1"/>
          </p:cNvSpPr>
          <p:nvPr>
            <p:ph type="subTitle" idx="1"/>
          </p:nvPr>
        </p:nvSpPr>
        <p:spPr>
          <a:xfrm>
            <a:off x="1524000" y="3602038"/>
            <a:ext cx="9144000" cy="1655762"/>
          </a:xfrm>
        </p:spPr>
        <p:txBody>
          <a:bodyPr/>
          <a:lstStyle>
            <a:lvl1pPr marL="0" indent="0" algn="ctr">
              <a:buNone/>
              <a:defRPr sz="2400">
                <a:latin typeface="Yanone Kaffeesatz" pitchFamily="2" charset="-1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edytować styl wzorca podtytułu</a:t>
            </a:r>
          </a:p>
        </p:txBody>
      </p:sp>
      <p:sp>
        <p:nvSpPr>
          <p:cNvPr id="4" name="Symbol zastępczy daty 3">
            <a:extLst>
              <a:ext uri="{FF2B5EF4-FFF2-40B4-BE49-F238E27FC236}">
                <a16:creationId xmlns:a16="http://schemas.microsoft.com/office/drawing/2014/main" id="{F6F8ACCA-5075-0C00-1BA1-12DF3EF45407}"/>
              </a:ext>
            </a:extLst>
          </p:cNvPr>
          <p:cNvSpPr>
            <a:spLocks noGrp="1"/>
          </p:cNvSpPr>
          <p:nvPr>
            <p:ph type="dt" sz="half" idx="10"/>
          </p:nvPr>
        </p:nvSpPr>
        <p:spPr/>
        <p:txBody>
          <a:bodyPr/>
          <a:lstStyle/>
          <a:p>
            <a:fld id="{C25C8156-7E50-46F3-BC89-2E198AC72F42}" type="datetimeFigureOut">
              <a:rPr lang="pl-PL" smtClean="0"/>
              <a:t>26.03.2023</a:t>
            </a:fld>
            <a:endParaRPr lang="pl-PL" dirty="0"/>
          </a:p>
        </p:txBody>
      </p:sp>
      <p:sp>
        <p:nvSpPr>
          <p:cNvPr id="5" name="Symbol zastępczy stopki 4">
            <a:extLst>
              <a:ext uri="{FF2B5EF4-FFF2-40B4-BE49-F238E27FC236}">
                <a16:creationId xmlns:a16="http://schemas.microsoft.com/office/drawing/2014/main" id="{69495119-6BC2-F5A3-1A64-D0E9ED9B6E80}"/>
              </a:ext>
            </a:extLst>
          </p:cNvPr>
          <p:cNvSpPr>
            <a:spLocks noGrp="1"/>
          </p:cNvSpPr>
          <p:nvPr>
            <p:ph type="ftr" sz="quarter" idx="11"/>
          </p:nvPr>
        </p:nvSpPr>
        <p:spPr/>
        <p:txBody>
          <a:bodyPr/>
          <a:lstStyle/>
          <a:p>
            <a:endParaRPr lang="pl-PL" dirty="0"/>
          </a:p>
        </p:txBody>
      </p:sp>
      <p:sp>
        <p:nvSpPr>
          <p:cNvPr id="6" name="Symbol zastępczy numeru slajdu 5">
            <a:extLst>
              <a:ext uri="{FF2B5EF4-FFF2-40B4-BE49-F238E27FC236}">
                <a16:creationId xmlns:a16="http://schemas.microsoft.com/office/drawing/2014/main" id="{CC6A113F-D8BA-EC35-A4C2-3481F96C754D}"/>
              </a:ext>
            </a:extLst>
          </p:cNvPr>
          <p:cNvSpPr>
            <a:spLocks noGrp="1"/>
          </p:cNvSpPr>
          <p:nvPr>
            <p:ph type="sldNum" sz="quarter" idx="12"/>
          </p:nvPr>
        </p:nvSpPr>
        <p:spPr/>
        <p:txBody>
          <a:bodyPr/>
          <a:lstStyle/>
          <a:p>
            <a:fld id="{7E4A71B4-A36E-4719-8649-4853FF2EFBC2}" type="slidenum">
              <a:rPr lang="pl-PL" smtClean="0"/>
              <a:t>‹#›</a:t>
            </a:fld>
            <a:endParaRPr lang="pl-PL" dirty="0"/>
          </a:p>
        </p:txBody>
      </p:sp>
    </p:spTree>
    <p:extLst>
      <p:ext uri="{BB962C8B-B14F-4D97-AF65-F5344CB8AC3E}">
        <p14:creationId xmlns:p14="http://schemas.microsoft.com/office/powerpoint/2010/main" val="2938935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pic>
        <p:nvPicPr>
          <p:cNvPr id="12" name="Obraz 11">
            <a:extLst>
              <a:ext uri="{FF2B5EF4-FFF2-40B4-BE49-F238E27FC236}">
                <a16:creationId xmlns:a16="http://schemas.microsoft.com/office/drawing/2014/main" id="{5C07DBE0-FDA3-02C6-1393-856B4EC1E9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735"/>
          <a:stretch/>
        </p:blipFill>
        <p:spPr>
          <a:xfrm>
            <a:off x="838200" y="365125"/>
            <a:ext cx="1209096" cy="1339490"/>
          </a:xfrm>
          <a:prstGeom prst="rect">
            <a:avLst/>
          </a:prstGeom>
        </p:spPr>
      </p:pic>
      <p:sp>
        <p:nvSpPr>
          <p:cNvPr id="2" name="Tytuł 1">
            <a:extLst>
              <a:ext uri="{FF2B5EF4-FFF2-40B4-BE49-F238E27FC236}">
                <a16:creationId xmlns:a16="http://schemas.microsoft.com/office/drawing/2014/main" id="{969A7CE0-182F-B6D3-CD25-058FF8854FA6}"/>
              </a:ext>
            </a:extLst>
          </p:cNvPr>
          <p:cNvSpPr>
            <a:spLocks noGrp="1"/>
          </p:cNvSpPr>
          <p:nvPr>
            <p:ph type="title"/>
          </p:nvPr>
        </p:nvSpPr>
        <p:spPr>
          <a:xfrm>
            <a:off x="2047296" y="365125"/>
            <a:ext cx="9306503" cy="1325563"/>
          </a:xfrm>
        </p:spPr>
        <p:txBody>
          <a:bodyPr/>
          <a:lstStyle/>
          <a:p>
            <a:r>
              <a:rPr lang="pl-PL" dirty="0"/>
              <a:t>Kliknij, aby edytować styl</a:t>
            </a:r>
          </a:p>
        </p:txBody>
      </p:sp>
      <p:sp>
        <p:nvSpPr>
          <p:cNvPr id="3" name="Symbol zastępczy zawartości 2">
            <a:extLst>
              <a:ext uri="{FF2B5EF4-FFF2-40B4-BE49-F238E27FC236}">
                <a16:creationId xmlns:a16="http://schemas.microsoft.com/office/drawing/2014/main" id="{7CF4F363-5934-6334-DD49-4C29D55C6D82}"/>
              </a:ext>
            </a:extLst>
          </p:cNvPr>
          <p:cNvSpPr>
            <a:spLocks noGrp="1"/>
          </p:cNvSpPr>
          <p:nvPr>
            <p:ph idx="1"/>
          </p:nvPr>
        </p:nvSpPr>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daty 3">
            <a:extLst>
              <a:ext uri="{FF2B5EF4-FFF2-40B4-BE49-F238E27FC236}">
                <a16:creationId xmlns:a16="http://schemas.microsoft.com/office/drawing/2014/main" id="{B2946378-D34C-5C9A-7EA6-EDF92FD25E64}"/>
              </a:ext>
            </a:extLst>
          </p:cNvPr>
          <p:cNvSpPr>
            <a:spLocks noGrp="1"/>
          </p:cNvSpPr>
          <p:nvPr>
            <p:ph type="dt" sz="half" idx="10"/>
          </p:nvPr>
        </p:nvSpPr>
        <p:spPr/>
        <p:txBody>
          <a:bodyPr/>
          <a:lstStyle/>
          <a:p>
            <a:fld id="{C25C8156-7E50-46F3-BC89-2E198AC72F42}" type="datetimeFigureOut">
              <a:rPr lang="pl-PL" smtClean="0"/>
              <a:t>26.03.2023</a:t>
            </a:fld>
            <a:endParaRPr lang="pl-PL" dirty="0"/>
          </a:p>
        </p:txBody>
      </p:sp>
      <p:sp>
        <p:nvSpPr>
          <p:cNvPr id="5" name="Symbol zastępczy stopki 4">
            <a:extLst>
              <a:ext uri="{FF2B5EF4-FFF2-40B4-BE49-F238E27FC236}">
                <a16:creationId xmlns:a16="http://schemas.microsoft.com/office/drawing/2014/main" id="{8B94255F-F7A5-E6FD-ADB6-321129E5FE95}"/>
              </a:ext>
            </a:extLst>
          </p:cNvPr>
          <p:cNvSpPr>
            <a:spLocks noGrp="1"/>
          </p:cNvSpPr>
          <p:nvPr>
            <p:ph type="ftr" sz="quarter" idx="11"/>
          </p:nvPr>
        </p:nvSpPr>
        <p:spPr/>
        <p:txBody>
          <a:bodyPr/>
          <a:lstStyle/>
          <a:p>
            <a:endParaRPr lang="pl-PL" dirty="0"/>
          </a:p>
        </p:txBody>
      </p:sp>
      <p:sp>
        <p:nvSpPr>
          <p:cNvPr id="6" name="Symbol zastępczy numeru slajdu 5">
            <a:extLst>
              <a:ext uri="{FF2B5EF4-FFF2-40B4-BE49-F238E27FC236}">
                <a16:creationId xmlns:a16="http://schemas.microsoft.com/office/drawing/2014/main" id="{552FE52C-053A-F116-4E0C-20B1179CEBD6}"/>
              </a:ext>
            </a:extLst>
          </p:cNvPr>
          <p:cNvSpPr>
            <a:spLocks noGrp="1"/>
          </p:cNvSpPr>
          <p:nvPr>
            <p:ph type="sldNum" sz="quarter" idx="12"/>
          </p:nvPr>
        </p:nvSpPr>
        <p:spPr/>
        <p:txBody>
          <a:bodyPr/>
          <a:lstStyle/>
          <a:p>
            <a:fld id="{7E4A71B4-A36E-4719-8649-4853FF2EFBC2}" type="slidenum">
              <a:rPr lang="pl-PL" smtClean="0"/>
              <a:t>‹#›</a:t>
            </a:fld>
            <a:endParaRPr lang="pl-PL" dirty="0"/>
          </a:p>
        </p:txBody>
      </p:sp>
    </p:spTree>
    <p:extLst>
      <p:ext uri="{BB962C8B-B14F-4D97-AF65-F5344CB8AC3E}">
        <p14:creationId xmlns:p14="http://schemas.microsoft.com/office/powerpoint/2010/main" val="257095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4131BA69-92B3-0C35-5750-C36404BDDF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735"/>
          <a:stretch/>
        </p:blipFill>
        <p:spPr>
          <a:xfrm>
            <a:off x="831850" y="3222985"/>
            <a:ext cx="1209096" cy="1339490"/>
          </a:xfrm>
          <a:prstGeom prst="rect">
            <a:avLst/>
          </a:prstGeom>
        </p:spPr>
      </p:pic>
      <p:sp>
        <p:nvSpPr>
          <p:cNvPr id="2" name="Tytuł 1">
            <a:extLst>
              <a:ext uri="{FF2B5EF4-FFF2-40B4-BE49-F238E27FC236}">
                <a16:creationId xmlns:a16="http://schemas.microsoft.com/office/drawing/2014/main" id="{DEBAE60E-D2CE-14E0-33C3-1CEA2D38C660}"/>
              </a:ext>
            </a:extLst>
          </p:cNvPr>
          <p:cNvSpPr>
            <a:spLocks noGrp="1"/>
          </p:cNvSpPr>
          <p:nvPr>
            <p:ph type="title"/>
          </p:nvPr>
        </p:nvSpPr>
        <p:spPr>
          <a:xfrm>
            <a:off x="2040946" y="3449529"/>
            <a:ext cx="9306504" cy="886402"/>
          </a:xfrm>
        </p:spPr>
        <p:txBody>
          <a:bodyPr anchor="b"/>
          <a:lstStyle>
            <a:lvl1pPr>
              <a:defRPr sz="6000">
                <a:solidFill>
                  <a:schemeClr val="tx1"/>
                </a:solidFill>
              </a:defRPr>
            </a:lvl1pPr>
          </a:lstStyle>
          <a:p>
            <a:r>
              <a:rPr lang="pl-PL" dirty="0"/>
              <a:t>Kliknij, aby edytować styl</a:t>
            </a:r>
          </a:p>
        </p:txBody>
      </p:sp>
      <p:sp>
        <p:nvSpPr>
          <p:cNvPr id="3" name="Symbol zastępczy tekstu 2">
            <a:extLst>
              <a:ext uri="{FF2B5EF4-FFF2-40B4-BE49-F238E27FC236}">
                <a16:creationId xmlns:a16="http://schemas.microsoft.com/office/drawing/2014/main" id="{DED7796F-17FD-18CD-B085-73EC38C46375}"/>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latin typeface="Yanone Kaffeesatz" pitchFamily="2" charset="-1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a:t>Kliknij, aby edytować style wzorca tekstu</a:t>
            </a:r>
          </a:p>
        </p:txBody>
      </p:sp>
      <p:sp>
        <p:nvSpPr>
          <p:cNvPr id="4" name="Symbol zastępczy daty 3">
            <a:extLst>
              <a:ext uri="{FF2B5EF4-FFF2-40B4-BE49-F238E27FC236}">
                <a16:creationId xmlns:a16="http://schemas.microsoft.com/office/drawing/2014/main" id="{B2697F09-2BA8-4F49-8C1A-591D3E2637DD}"/>
              </a:ext>
            </a:extLst>
          </p:cNvPr>
          <p:cNvSpPr>
            <a:spLocks noGrp="1"/>
          </p:cNvSpPr>
          <p:nvPr>
            <p:ph type="dt" sz="half" idx="10"/>
          </p:nvPr>
        </p:nvSpPr>
        <p:spPr/>
        <p:txBody>
          <a:bodyPr/>
          <a:lstStyle/>
          <a:p>
            <a:fld id="{C25C8156-7E50-46F3-BC89-2E198AC72F42}" type="datetimeFigureOut">
              <a:rPr lang="pl-PL" smtClean="0"/>
              <a:t>26.03.2023</a:t>
            </a:fld>
            <a:endParaRPr lang="pl-PL" dirty="0"/>
          </a:p>
        </p:txBody>
      </p:sp>
      <p:sp>
        <p:nvSpPr>
          <p:cNvPr id="5" name="Symbol zastępczy stopki 4">
            <a:extLst>
              <a:ext uri="{FF2B5EF4-FFF2-40B4-BE49-F238E27FC236}">
                <a16:creationId xmlns:a16="http://schemas.microsoft.com/office/drawing/2014/main" id="{728D9687-EF3D-D7EC-8E30-B4DA6E952B6A}"/>
              </a:ext>
            </a:extLst>
          </p:cNvPr>
          <p:cNvSpPr>
            <a:spLocks noGrp="1"/>
          </p:cNvSpPr>
          <p:nvPr>
            <p:ph type="ftr" sz="quarter" idx="11"/>
          </p:nvPr>
        </p:nvSpPr>
        <p:spPr/>
        <p:txBody>
          <a:bodyPr/>
          <a:lstStyle/>
          <a:p>
            <a:endParaRPr lang="pl-PL" dirty="0"/>
          </a:p>
        </p:txBody>
      </p:sp>
      <p:sp>
        <p:nvSpPr>
          <p:cNvPr id="6" name="Symbol zastępczy numeru slajdu 5">
            <a:extLst>
              <a:ext uri="{FF2B5EF4-FFF2-40B4-BE49-F238E27FC236}">
                <a16:creationId xmlns:a16="http://schemas.microsoft.com/office/drawing/2014/main" id="{C9BD9842-2684-6D1F-3836-BC216F2EA839}"/>
              </a:ext>
            </a:extLst>
          </p:cNvPr>
          <p:cNvSpPr>
            <a:spLocks noGrp="1"/>
          </p:cNvSpPr>
          <p:nvPr>
            <p:ph type="sldNum" sz="quarter" idx="12"/>
          </p:nvPr>
        </p:nvSpPr>
        <p:spPr/>
        <p:txBody>
          <a:bodyPr/>
          <a:lstStyle/>
          <a:p>
            <a:fld id="{7E4A71B4-A36E-4719-8649-4853FF2EFBC2}" type="slidenum">
              <a:rPr lang="pl-PL" smtClean="0"/>
              <a:t>‹#›</a:t>
            </a:fld>
            <a:endParaRPr lang="pl-PL" dirty="0"/>
          </a:p>
        </p:txBody>
      </p:sp>
    </p:spTree>
    <p:extLst>
      <p:ext uri="{BB962C8B-B14F-4D97-AF65-F5344CB8AC3E}">
        <p14:creationId xmlns:p14="http://schemas.microsoft.com/office/powerpoint/2010/main" val="486161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354D33FD-C616-1E90-EBBD-5EC9BF6DF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735"/>
          <a:stretch/>
        </p:blipFill>
        <p:spPr>
          <a:xfrm>
            <a:off x="838200" y="365125"/>
            <a:ext cx="1209096" cy="1339490"/>
          </a:xfrm>
          <a:prstGeom prst="rect">
            <a:avLst/>
          </a:prstGeom>
        </p:spPr>
      </p:pic>
      <p:sp>
        <p:nvSpPr>
          <p:cNvPr id="2" name="Tytuł 1">
            <a:extLst>
              <a:ext uri="{FF2B5EF4-FFF2-40B4-BE49-F238E27FC236}">
                <a16:creationId xmlns:a16="http://schemas.microsoft.com/office/drawing/2014/main" id="{00E50198-AEA0-392E-9995-2F8A3AC4909F}"/>
              </a:ext>
            </a:extLst>
          </p:cNvPr>
          <p:cNvSpPr>
            <a:spLocks noGrp="1"/>
          </p:cNvSpPr>
          <p:nvPr>
            <p:ph type="title"/>
          </p:nvPr>
        </p:nvSpPr>
        <p:spPr>
          <a:xfrm>
            <a:off x="2047296" y="365125"/>
            <a:ext cx="9306503" cy="1325563"/>
          </a:xfrm>
        </p:spPr>
        <p:txBody>
          <a:bodyPr/>
          <a:lstStyle/>
          <a:p>
            <a:r>
              <a:rPr lang="pl-PL"/>
              <a:t>Kliknij, aby edytować styl</a:t>
            </a:r>
          </a:p>
        </p:txBody>
      </p:sp>
      <p:sp>
        <p:nvSpPr>
          <p:cNvPr id="3" name="Symbol zastępczy zawartości 2">
            <a:extLst>
              <a:ext uri="{FF2B5EF4-FFF2-40B4-BE49-F238E27FC236}">
                <a16:creationId xmlns:a16="http://schemas.microsoft.com/office/drawing/2014/main" id="{12BF090D-29BD-5749-9697-E97DD37683B6}"/>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382C1D2D-1C7F-D4AF-8A65-D8B18FF08AE2}"/>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C89A923C-BC7D-439A-B7D5-2219F7626F72}"/>
              </a:ext>
            </a:extLst>
          </p:cNvPr>
          <p:cNvSpPr>
            <a:spLocks noGrp="1"/>
          </p:cNvSpPr>
          <p:nvPr>
            <p:ph type="dt" sz="half" idx="10"/>
          </p:nvPr>
        </p:nvSpPr>
        <p:spPr/>
        <p:txBody>
          <a:bodyPr/>
          <a:lstStyle/>
          <a:p>
            <a:fld id="{C25C8156-7E50-46F3-BC89-2E198AC72F42}" type="datetimeFigureOut">
              <a:rPr lang="pl-PL" smtClean="0"/>
              <a:t>26.03.2023</a:t>
            </a:fld>
            <a:endParaRPr lang="pl-PL" dirty="0"/>
          </a:p>
        </p:txBody>
      </p:sp>
      <p:sp>
        <p:nvSpPr>
          <p:cNvPr id="6" name="Symbol zastępczy stopki 5">
            <a:extLst>
              <a:ext uri="{FF2B5EF4-FFF2-40B4-BE49-F238E27FC236}">
                <a16:creationId xmlns:a16="http://schemas.microsoft.com/office/drawing/2014/main" id="{F643DBF5-4C1A-43B3-F225-E36C133C41FE}"/>
              </a:ext>
            </a:extLst>
          </p:cNvPr>
          <p:cNvSpPr>
            <a:spLocks noGrp="1"/>
          </p:cNvSpPr>
          <p:nvPr>
            <p:ph type="ftr" sz="quarter" idx="11"/>
          </p:nvPr>
        </p:nvSpPr>
        <p:spPr/>
        <p:txBody>
          <a:bodyPr/>
          <a:lstStyle/>
          <a:p>
            <a:endParaRPr lang="pl-PL" dirty="0"/>
          </a:p>
        </p:txBody>
      </p:sp>
      <p:sp>
        <p:nvSpPr>
          <p:cNvPr id="7" name="Symbol zastępczy numeru slajdu 6">
            <a:extLst>
              <a:ext uri="{FF2B5EF4-FFF2-40B4-BE49-F238E27FC236}">
                <a16:creationId xmlns:a16="http://schemas.microsoft.com/office/drawing/2014/main" id="{C80C6855-5F89-466F-ED5E-11B4FFFEF82C}"/>
              </a:ext>
            </a:extLst>
          </p:cNvPr>
          <p:cNvSpPr>
            <a:spLocks noGrp="1"/>
          </p:cNvSpPr>
          <p:nvPr>
            <p:ph type="sldNum" sz="quarter" idx="12"/>
          </p:nvPr>
        </p:nvSpPr>
        <p:spPr/>
        <p:txBody>
          <a:bodyPr/>
          <a:lstStyle/>
          <a:p>
            <a:fld id="{7E4A71B4-A36E-4719-8649-4853FF2EFBC2}" type="slidenum">
              <a:rPr lang="pl-PL" smtClean="0"/>
              <a:t>‹#›</a:t>
            </a:fld>
            <a:endParaRPr lang="pl-PL" dirty="0"/>
          </a:p>
        </p:txBody>
      </p:sp>
    </p:spTree>
    <p:extLst>
      <p:ext uri="{BB962C8B-B14F-4D97-AF65-F5344CB8AC3E}">
        <p14:creationId xmlns:p14="http://schemas.microsoft.com/office/powerpoint/2010/main" val="3906029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E7F69021-E495-138C-D613-7F91C3170D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735"/>
          <a:stretch/>
        </p:blipFill>
        <p:spPr>
          <a:xfrm>
            <a:off x="838200" y="365125"/>
            <a:ext cx="1209096" cy="1339490"/>
          </a:xfrm>
          <a:prstGeom prst="rect">
            <a:avLst/>
          </a:prstGeom>
        </p:spPr>
      </p:pic>
      <p:sp>
        <p:nvSpPr>
          <p:cNvPr id="2" name="Tytuł 1">
            <a:extLst>
              <a:ext uri="{FF2B5EF4-FFF2-40B4-BE49-F238E27FC236}">
                <a16:creationId xmlns:a16="http://schemas.microsoft.com/office/drawing/2014/main" id="{C0124234-176A-B1FE-621E-B89A7663F052}"/>
              </a:ext>
            </a:extLst>
          </p:cNvPr>
          <p:cNvSpPr>
            <a:spLocks noGrp="1"/>
          </p:cNvSpPr>
          <p:nvPr>
            <p:ph type="title"/>
          </p:nvPr>
        </p:nvSpPr>
        <p:spPr>
          <a:xfrm>
            <a:off x="2047296" y="365125"/>
            <a:ext cx="9308091" cy="1325563"/>
          </a:xfrm>
        </p:spPr>
        <p:txBody>
          <a:bodyPr/>
          <a:lstStyle/>
          <a:p>
            <a:r>
              <a:rPr lang="pl-PL" dirty="0"/>
              <a:t>Kliknij, aby edytować styl</a:t>
            </a:r>
          </a:p>
        </p:txBody>
      </p:sp>
      <p:sp>
        <p:nvSpPr>
          <p:cNvPr id="3" name="Symbol zastępczy tekstu 2">
            <a:extLst>
              <a:ext uri="{FF2B5EF4-FFF2-40B4-BE49-F238E27FC236}">
                <a16:creationId xmlns:a16="http://schemas.microsoft.com/office/drawing/2014/main" id="{1B94F189-1F38-DA48-2F95-637A0CC277E8}"/>
              </a:ext>
            </a:extLst>
          </p:cNvPr>
          <p:cNvSpPr>
            <a:spLocks noGrp="1"/>
          </p:cNvSpPr>
          <p:nvPr>
            <p:ph type="body" idx="1"/>
          </p:nvPr>
        </p:nvSpPr>
        <p:spPr>
          <a:xfrm>
            <a:off x="839788" y="1704615"/>
            <a:ext cx="5157787" cy="800460"/>
          </a:xfrm>
        </p:spPr>
        <p:txBody>
          <a:bodyPr anchor="b"/>
          <a:lstStyle>
            <a:lvl1pPr marL="0" indent="0">
              <a:buNone/>
              <a:defRPr sz="2400" b="0">
                <a:latin typeface="Yanone Kaffeesatz" pitchFamily="2" charset="-1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Kliknij, aby edytować style wzorca tekstu</a:t>
            </a:r>
          </a:p>
        </p:txBody>
      </p:sp>
      <p:sp>
        <p:nvSpPr>
          <p:cNvPr id="4" name="Symbol zastępczy zawartości 3">
            <a:extLst>
              <a:ext uri="{FF2B5EF4-FFF2-40B4-BE49-F238E27FC236}">
                <a16:creationId xmlns:a16="http://schemas.microsoft.com/office/drawing/2014/main" id="{9BF3988A-E4E2-CD4F-FD56-F79207BEEAC0}"/>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697E2870-4E18-D312-3304-40F48019F4AD}"/>
              </a:ext>
            </a:extLst>
          </p:cNvPr>
          <p:cNvSpPr>
            <a:spLocks noGrp="1"/>
          </p:cNvSpPr>
          <p:nvPr>
            <p:ph type="body" sz="quarter" idx="3"/>
          </p:nvPr>
        </p:nvSpPr>
        <p:spPr>
          <a:xfrm>
            <a:off x="6172200" y="1704613"/>
            <a:ext cx="5183188" cy="800461"/>
          </a:xfrm>
        </p:spPr>
        <p:txBody>
          <a:bodyPr anchor="b"/>
          <a:lstStyle>
            <a:lvl1pPr marL="0" indent="0">
              <a:buNone/>
              <a:defRPr sz="2400" b="0">
                <a:latin typeface="Yanone Kaffeesatz" pitchFamily="2" charset="-1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Kliknij, aby edytować style wzorca tekstu</a:t>
            </a:r>
          </a:p>
        </p:txBody>
      </p:sp>
      <p:sp>
        <p:nvSpPr>
          <p:cNvPr id="6" name="Symbol zastępczy zawartości 5">
            <a:extLst>
              <a:ext uri="{FF2B5EF4-FFF2-40B4-BE49-F238E27FC236}">
                <a16:creationId xmlns:a16="http://schemas.microsoft.com/office/drawing/2014/main" id="{7519FE23-210F-A727-0628-9C29E6CE78D5}"/>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3FE25BEC-2914-0360-507E-AF1BFE7D8AA5}"/>
              </a:ext>
            </a:extLst>
          </p:cNvPr>
          <p:cNvSpPr>
            <a:spLocks noGrp="1"/>
          </p:cNvSpPr>
          <p:nvPr>
            <p:ph type="dt" sz="half" idx="10"/>
          </p:nvPr>
        </p:nvSpPr>
        <p:spPr/>
        <p:txBody>
          <a:bodyPr/>
          <a:lstStyle/>
          <a:p>
            <a:fld id="{C25C8156-7E50-46F3-BC89-2E198AC72F42}" type="datetimeFigureOut">
              <a:rPr lang="pl-PL" smtClean="0"/>
              <a:t>26.03.2023</a:t>
            </a:fld>
            <a:endParaRPr lang="pl-PL" dirty="0"/>
          </a:p>
        </p:txBody>
      </p:sp>
      <p:sp>
        <p:nvSpPr>
          <p:cNvPr id="8" name="Symbol zastępczy stopki 7">
            <a:extLst>
              <a:ext uri="{FF2B5EF4-FFF2-40B4-BE49-F238E27FC236}">
                <a16:creationId xmlns:a16="http://schemas.microsoft.com/office/drawing/2014/main" id="{D8D72448-12F9-CAFF-24C2-04565EEC4CA7}"/>
              </a:ext>
            </a:extLst>
          </p:cNvPr>
          <p:cNvSpPr>
            <a:spLocks noGrp="1"/>
          </p:cNvSpPr>
          <p:nvPr>
            <p:ph type="ftr" sz="quarter" idx="11"/>
          </p:nvPr>
        </p:nvSpPr>
        <p:spPr/>
        <p:txBody>
          <a:bodyPr/>
          <a:lstStyle/>
          <a:p>
            <a:endParaRPr lang="pl-PL" dirty="0"/>
          </a:p>
        </p:txBody>
      </p:sp>
      <p:sp>
        <p:nvSpPr>
          <p:cNvPr id="9" name="Symbol zastępczy numeru slajdu 8">
            <a:extLst>
              <a:ext uri="{FF2B5EF4-FFF2-40B4-BE49-F238E27FC236}">
                <a16:creationId xmlns:a16="http://schemas.microsoft.com/office/drawing/2014/main" id="{7EB2E7EC-53A8-50D0-D09E-3480B573073D}"/>
              </a:ext>
            </a:extLst>
          </p:cNvPr>
          <p:cNvSpPr>
            <a:spLocks noGrp="1"/>
          </p:cNvSpPr>
          <p:nvPr>
            <p:ph type="sldNum" sz="quarter" idx="12"/>
          </p:nvPr>
        </p:nvSpPr>
        <p:spPr/>
        <p:txBody>
          <a:bodyPr/>
          <a:lstStyle/>
          <a:p>
            <a:fld id="{7E4A71B4-A36E-4719-8649-4853FF2EFBC2}" type="slidenum">
              <a:rPr lang="pl-PL" smtClean="0"/>
              <a:t>‹#›</a:t>
            </a:fld>
            <a:endParaRPr lang="pl-PL" dirty="0"/>
          </a:p>
        </p:txBody>
      </p:sp>
    </p:spTree>
    <p:extLst>
      <p:ext uri="{BB962C8B-B14F-4D97-AF65-F5344CB8AC3E}">
        <p14:creationId xmlns:p14="http://schemas.microsoft.com/office/powerpoint/2010/main" val="944428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16ED14FD-EE85-75B6-571F-346AEEA59A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735"/>
          <a:stretch/>
        </p:blipFill>
        <p:spPr>
          <a:xfrm>
            <a:off x="838200" y="365125"/>
            <a:ext cx="1209096" cy="1339490"/>
          </a:xfrm>
          <a:prstGeom prst="rect">
            <a:avLst/>
          </a:prstGeom>
        </p:spPr>
      </p:pic>
      <p:sp>
        <p:nvSpPr>
          <p:cNvPr id="2" name="Tytuł 1">
            <a:extLst>
              <a:ext uri="{FF2B5EF4-FFF2-40B4-BE49-F238E27FC236}">
                <a16:creationId xmlns:a16="http://schemas.microsoft.com/office/drawing/2014/main" id="{B24B11F1-003E-1490-781B-B0EC315CE0B6}"/>
              </a:ext>
            </a:extLst>
          </p:cNvPr>
          <p:cNvSpPr>
            <a:spLocks noGrp="1"/>
          </p:cNvSpPr>
          <p:nvPr>
            <p:ph type="title"/>
          </p:nvPr>
        </p:nvSpPr>
        <p:spPr>
          <a:xfrm>
            <a:off x="2047296" y="365125"/>
            <a:ext cx="9306503" cy="1325563"/>
          </a:xfrm>
        </p:spPr>
        <p:txBody>
          <a:bodyPr/>
          <a:lstStyle/>
          <a:p>
            <a:r>
              <a:rPr lang="pl-PL"/>
              <a:t>Kliknij, aby edytować styl</a:t>
            </a:r>
          </a:p>
        </p:txBody>
      </p:sp>
      <p:sp>
        <p:nvSpPr>
          <p:cNvPr id="3" name="Symbol zastępczy daty 2">
            <a:extLst>
              <a:ext uri="{FF2B5EF4-FFF2-40B4-BE49-F238E27FC236}">
                <a16:creationId xmlns:a16="http://schemas.microsoft.com/office/drawing/2014/main" id="{C12BEC61-5941-579E-B277-B0EEE58C2A86}"/>
              </a:ext>
            </a:extLst>
          </p:cNvPr>
          <p:cNvSpPr>
            <a:spLocks noGrp="1"/>
          </p:cNvSpPr>
          <p:nvPr>
            <p:ph type="dt" sz="half" idx="10"/>
          </p:nvPr>
        </p:nvSpPr>
        <p:spPr/>
        <p:txBody>
          <a:bodyPr/>
          <a:lstStyle/>
          <a:p>
            <a:fld id="{C25C8156-7E50-46F3-BC89-2E198AC72F42}" type="datetimeFigureOut">
              <a:rPr lang="pl-PL" smtClean="0"/>
              <a:t>26.03.2023</a:t>
            </a:fld>
            <a:endParaRPr lang="pl-PL" dirty="0"/>
          </a:p>
        </p:txBody>
      </p:sp>
      <p:sp>
        <p:nvSpPr>
          <p:cNvPr id="4" name="Symbol zastępczy stopki 3">
            <a:extLst>
              <a:ext uri="{FF2B5EF4-FFF2-40B4-BE49-F238E27FC236}">
                <a16:creationId xmlns:a16="http://schemas.microsoft.com/office/drawing/2014/main" id="{942A3C0F-2E77-5790-AB8A-BC883A8DC4D2}"/>
              </a:ext>
            </a:extLst>
          </p:cNvPr>
          <p:cNvSpPr>
            <a:spLocks noGrp="1"/>
          </p:cNvSpPr>
          <p:nvPr>
            <p:ph type="ftr" sz="quarter" idx="11"/>
          </p:nvPr>
        </p:nvSpPr>
        <p:spPr/>
        <p:txBody>
          <a:bodyPr/>
          <a:lstStyle/>
          <a:p>
            <a:endParaRPr lang="pl-PL" dirty="0"/>
          </a:p>
        </p:txBody>
      </p:sp>
      <p:sp>
        <p:nvSpPr>
          <p:cNvPr id="5" name="Symbol zastępczy numeru slajdu 4">
            <a:extLst>
              <a:ext uri="{FF2B5EF4-FFF2-40B4-BE49-F238E27FC236}">
                <a16:creationId xmlns:a16="http://schemas.microsoft.com/office/drawing/2014/main" id="{438D4FAC-FB62-46D2-42C2-F971830E1FE4}"/>
              </a:ext>
            </a:extLst>
          </p:cNvPr>
          <p:cNvSpPr>
            <a:spLocks noGrp="1"/>
          </p:cNvSpPr>
          <p:nvPr>
            <p:ph type="sldNum" sz="quarter" idx="12"/>
          </p:nvPr>
        </p:nvSpPr>
        <p:spPr/>
        <p:txBody>
          <a:bodyPr/>
          <a:lstStyle/>
          <a:p>
            <a:fld id="{7E4A71B4-A36E-4719-8649-4853FF2EFBC2}" type="slidenum">
              <a:rPr lang="pl-PL" smtClean="0"/>
              <a:t>‹#›</a:t>
            </a:fld>
            <a:endParaRPr lang="pl-PL" dirty="0"/>
          </a:p>
        </p:txBody>
      </p:sp>
    </p:spTree>
    <p:extLst>
      <p:ext uri="{BB962C8B-B14F-4D97-AF65-F5344CB8AC3E}">
        <p14:creationId xmlns:p14="http://schemas.microsoft.com/office/powerpoint/2010/main" val="1351393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94FEB95A-7804-9E80-AF98-1EE5363E5A55}"/>
              </a:ext>
            </a:extLst>
          </p:cNvPr>
          <p:cNvSpPr>
            <a:spLocks noGrp="1"/>
          </p:cNvSpPr>
          <p:nvPr>
            <p:ph type="dt" sz="half" idx="10"/>
          </p:nvPr>
        </p:nvSpPr>
        <p:spPr/>
        <p:txBody>
          <a:bodyPr/>
          <a:lstStyle/>
          <a:p>
            <a:fld id="{C25C8156-7E50-46F3-BC89-2E198AC72F42}" type="datetimeFigureOut">
              <a:rPr lang="pl-PL" smtClean="0"/>
              <a:t>26.03.2023</a:t>
            </a:fld>
            <a:endParaRPr lang="pl-PL" dirty="0"/>
          </a:p>
        </p:txBody>
      </p:sp>
      <p:sp>
        <p:nvSpPr>
          <p:cNvPr id="3" name="Symbol zastępczy stopki 2">
            <a:extLst>
              <a:ext uri="{FF2B5EF4-FFF2-40B4-BE49-F238E27FC236}">
                <a16:creationId xmlns:a16="http://schemas.microsoft.com/office/drawing/2014/main" id="{F0FE1CCD-500C-01ED-1F3E-595D7B283B8F}"/>
              </a:ext>
            </a:extLst>
          </p:cNvPr>
          <p:cNvSpPr>
            <a:spLocks noGrp="1"/>
          </p:cNvSpPr>
          <p:nvPr>
            <p:ph type="ftr" sz="quarter" idx="11"/>
          </p:nvPr>
        </p:nvSpPr>
        <p:spPr/>
        <p:txBody>
          <a:bodyPr/>
          <a:lstStyle/>
          <a:p>
            <a:endParaRPr lang="pl-PL" dirty="0"/>
          </a:p>
        </p:txBody>
      </p:sp>
      <p:sp>
        <p:nvSpPr>
          <p:cNvPr id="4" name="Symbol zastępczy numeru slajdu 3">
            <a:extLst>
              <a:ext uri="{FF2B5EF4-FFF2-40B4-BE49-F238E27FC236}">
                <a16:creationId xmlns:a16="http://schemas.microsoft.com/office/drawing/2014/main" id="{32779500-2012-B79D-3E42-D94548380EB6}"/>
              </a:ext>
            </a:extLst>
          </p:cNvPr>
          <p:cNvSpPr>
            <a:spLocks noGrp="1"/>
          </p:cNvSpPr>
          <p:nvPr>
            <p:ph type="sldNum" sz="quarter" idx="12"/>
          </p:nvPr>
        </p:nvSpPr>
        <p:spPr/>
        <p:txBody>
          <a:bodyPr/>
          <a:lstStyle/>
          <a:p>
            <a:fld id="{7E4A71B4-A36E-4719-8649-4853FF2EFBC2}" type="slidenum">
              <a:rPr lang="pl-PL" smtClean="0"/>
              <a:t>‹#›</a:t>
            </a:fld>
            <a:endParaRPr lang="pl-PL" dirty="0"/>
          </a:p>
        </p:txBody>
      </p:sp>
      <p:pic>
        <p:nvPicPr>
          <p:cNvPr id="6" name="Obraz 5" descr="Obraz zawierający tekst, osoba&#10;&#10;Opis wygenerowany automatycznie">
            <a:extLst>
              <a:ext uri="{FF2B5EF4-FFF2-40B4-BE49-F238E27FC236}">
                <a16:creationId xmlns:a16="http://schemas.microsoft.com/office/drawing/2014/main" id="{967E7227-21A1-AAE7-0936-03689CF060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Obraz 8" descr="Obraz zawierający tekst&#10;&#10;Opis wygenerowany automatycznie">
            <a:extLst>
              <a:ext uri="{FF2B5EF4-FFF2-40B4-BE49-F238E27FC236}">
                <a16:creationId xmlns:a16="http://schemas.microsoft.com/office/drawing/2014/main" id="{2D8E0B21-E8E9-9BD7-EDE4-0B1B9B6AF9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7720" y="6356350"/>
            <a:ext cx="1740388" cy="365125"/>
          </a:xfrm>
          <a:prstGeom prst="rect">
            <a:avLst/>
          </a:prstGeom>
        </p:spPr>
      </p:pic>
    </p:spTree>
    <p:extLst>
      <p:ext uri="{BB962C8B-B14F-4D97-AF65-F5344CB8AC3E}">
        <p14:creationId xmlns:p14="http://schemas.microsoft.com/office/powerpoint/2010/main" val="2591867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94FEB95A-7804-9E80-AF98-1EE5363E5A55}"/>
              </a:ext>
            </a:extLst>
          </p:cNvPr>
          <p:cNvSpPr>
            <a:spLocks noGrp="1"/>
          </p:cNvSpPr>
          <p:nvPr>
            <p:ph type="dt" sz="half" idx="10"/>
          </p:nvPr>
        </p:nvSpPr>
        <p:spPr/>
        <p:txBody>
          <a:bodyPr/>
          <a:lstStyle/>
          <a:p>
            <a:fld id="{C25C8156-7E50-46F3-BC89-2E198AC72F42}" type="datetimeFigureOut">
              <a:rPr lang="pl-PL" smtClean="0"/>
              <a:t>26.03.2023</a:t>
            </a:fld>
            <a:endParaRPr lang="pl-PL" dirty="0"/>
          </a:p>
        </p:txBody>
      </p:sp>
      <p:sp>
        <p:nvSpPr>
          <p:cNvPr id="3" name="Symbol zastępczy stopki 2">
            <a:extLst>
              <a:ext uri="{FF2B5EF4-FFF2-40B4-BE49-F238E27FC236}">
                <a16:creationId xmlns:a16="http://schemas.microsoft.com/office/drawing/2014/main" id="{F0FE1CCD-500C-01ED-1F3E-595D7B283B8F}"/>
              </a:ext>
            </a:extLst>
          </p:cNvPr>
          <p:cNvSpPr>
            <a:spLocks noGrp="1"/>
          </p:cNvSpPr>
          <p:nvPr>
            <p:ph type="ftr" sz="quarter" idx="11"/>
          </p:nvPr>
        </p:nvSpPr>
        <p:spPr/>
        <p:txBody>
          <a:bodyPr/>
          <a:lstStyle/>
          <a:p>
            <a:endParaRPr lang="pl-PL" dirty="0"/>
          </a:p>
        </p:txBody>
      </p:sp>
      <p:sp>
        <p:nvSpPr>
          <p:cNvPr id="4" name="Symbol zastępczy numeru slajdu 3">
            <a:extLst>
              <a:ext uri="{FF2B5EF4-FFF2-40B4-BE49-F238E27FC236}">
                <a16:creationId xmlns:a16="http://schemas.microsoft.com/office/drawing/2014/main" id="{32779500-2012-B79D-3E42-D94548380EB6}"/>
              </a:ext>
            </a:extLst>
          </p:cNvPr>
          <p:cNvSpPr>
            <a:spLocks noGrp="1"/>
          </p:cNvSpPr>
          <p:nvPr>
            <p:ph type="sldNum" sz="quarter" idx="12"/>
          </p:nvPr>
        </p:nvSpPr>
        <p:spPr/>
        <p:txBody>
          <a:bodyPr/>
          <a:lstStyle/>
          <a:p>
            <a:fld id="{7E4A71B4-A36E-4719-8649-4853FF2EFBC2}" type="slidenum">
              <a:rPr lang="pl-PL" smtClean="0"/>
              <a:t>‹#›</a:t>
            </a:fld>
            <a:endParaRPr lang="pl-PL" dirty="0"/>
          </a:p>
        </p:txBody>
      </p:sp>
      <p:pic>
        <p:nvPicPr>
          <p:cNvPr id="7" name="Obraz 6" descr="Obraz zawierający tekst">
            <a:extLst>
              <a:ext uri="{FF2B5EF4-FFF2-40B4-BE49-F238E27FC236}">
                <a16:creationId xmlns:a16="http://schemas.microsoft.com/office/drawing/2014/main" id="{53B89322-0BBD-362E-BA6F-7585B7A89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4193445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1055440" y="33519"/>
            <a:ext cx="10873208" cy="720725"/>
          </a:xfrm>
        </p:spPr>
        <p:txBody>
          <a:bodyPr/>
          <a:lstStyle/>
          <a:p>
            <a:r>
              <a:rPr lang="cs-CZ"/>
              <a:t>Kliknutím lze upravit styl.</a:t>
            </a:r>
          </a:p>
        </p:txBody>
      </p:sp>
      <p:sp>
        <p:nvSpPr>
          <p:cNvPr id="3" name="Zástupný symbol pro obsah 2"/>
          <p:cNvSpPr>
            <a:spLocks noGrp="1"/>
          </p:cNvSpPr>
          <p:nvPr>
            <p:ph idx="1"/>
          </p:nvPr>
        </p:nvSpPr>
        <p:spPr>
          <a:xfrm>
            <a:off x="370900" y="836712"/>
            <a:ext cx="11557748" cy="5472608"/>
          </a:xfrm>
        </p:spPr>
        <p:txBody>
          <a:bodyPr/>
          <a:lstStyle>
            <a:lvl1pPr>
              <a:defRPr sz="2400"/>
            </a:lvl1pPr>
            <a:lvl2pPr>
              <a:defRPr sz="2000"/>
            </a:lvl2pPr>
            <a:lvl3pPr>
              <a:defRPr sz="1600"/>
            </a:lvl3pPr>
            <a:lvl4pPr>
              <a:defRPr sz="1400"/>
            </a:lvl4pPr>
            <a:lvl5pPr>
              <a:defRPr sz="1200"/>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Tree>
    <p:extLst>
      <p:ext uri="{BB962C8B-B14F-4D97-AF65-F5344CB8AC3E}">
        <p14:creationId xmlns:p14="http://schemas.microsoft.com/office/powerpoint/2010/main" val="1736229073"/>
      </p:ext>
    </p:extLst>
  </p:cSld>
  <p:clrMapOvr>
    <a:masterClrMapping/>
  </p:clrMapOvr>
  <p:transition spd="med">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FF1CA184-DF2C-215D-DF57-B3CE708A82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735"/>
          <a:stretch/>
        </p:blipFill>
        <p:spPr>
          <a:xfrm>
            <a:off x="838200" y="365125"/>
            <a:ext cx="1209096" cy="1339490"/>
          </a:xfrm>
          <a:prstGeom prst="rect">
            <a:avLst/>
          </a:prstGeom>
        </p:spPr>
      </p:pic>
      <p:sp>
        <p:nvSpPr>
          <p:cNvPr id="2" name="Tytuł 1">
            <a:extLst>
              <a:ext uri="{FF2B5EF4-FFF2-40B4-BE49-F238E27FC236}">
                <a16:creationId xmlns:a16="http://schemas.microsoft.com/office/drawing/2014/main" id="{B8AD90BD-967F-964F-D28B-A180B016CD15}"/>
              </a:ext>
            </a:extLst>
          </p:cNvPr>
          <p:cNvSpPr>
            <a:spLocks noGrp="1"/>
          </p:cNvSpPr>
          <p:nvPr>
            <p:ph type="title"/>
          </p:nvPr>
        </p:nvSpPr>
        <p:spPr>
          <a:xfrm>
            <a:off x="2047296" y="515488"/>
            <a:ext cx="2724729" cy="943873"/>
          </a:xfrm>
        </p:spPr>
        <p:txBody>
          <a:bodyPr anchor="b"/>
          <a:lstStyle>
            <a:lvl1pPr algn="l">
              <a:defRPr sz="3200"/>
            </a:lvl1pPr>
          </a:lstStyle>
          <a:p>
            <a:r>
              <a:rPr lang="pl-PL" dirty="0"/>
              <a:t>Kliknij, aby edytować styl</a:t>
            </a:r>
          </a:p>
        </p:txBody>
      </p:sp>
      <p:sp>
        <p:nvSpPr>
          <p:cNvPr id="3" name="Symbol zastępczy zawartości 2">
            <a:extLst>
              <a:ext uri="{FF2B5EF4-FFF2-40B4-BE49-F238E27FC236}">
                <a16:creationId xmlns:a16="http://schemas.microsoft.com/office/drawing/2014/main" id="{0601F82F-4787-DC77-D1E2-A233414BC3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37D80E2E-6067-D498-5E9B-46F09AD5E1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5D33ECB0-6C8C-78C0-1EFC-20664B4D1ACD}"/>
              </a:ext>
            </a:extLst>
          </p:cNvPr>
          <p:cNvSpPr>
            <a:spLocks noGrp="1"/>
          </p:cNvSpPr>
          <p:nvPr>
            <p:ph type="dt" sz="half" idx="10"/>
          </p:nvPr>
        </p:nvSpPr>
        <p:spPr/>
        <p:txBody>
          <a:bodyPr/>
          <a:lstStyle/>
          <a:p>
            <a:fld id="{C25C8156-7E50-46F3-BC89-2E198AC72F42}" type="datetimeFigureOut">
              <a:rPr lang="pl-PL" smtClean="0"/>
              <a:t>26.03.2023</a:t>
            </a:fld>
            <a:endParaRPr lang="pl-PL" dirty="0"/>
          </a:p>
        </p:txBody>
      </p:sp>
      <p:sp>
        <p:nvSpPr>
          <p:cNvPr id="6" name="Symbol zastępczy stopki 5">
            <a:extLst>
              <a:ext uri="{FF2B5EF4-FFF2-40B4-BE49-F238E27FC236}">
                <a16:creationId xmlns:a16="http://schemas.microsoft.com/office/drawing/2014/main" id="{C6AFAC4F-DC1B-BF34-9ACD-EF3A892105B6}"/>
              </a:ext>
            </a:extLst>
          </p:cNvPr>
          <p:cNvSpPr>
            <a:spLocks noGrp="1"/>
          </p:cNvSpPr>
          <p:nvPr>
            <p:ph type="ftr" sz="quarter" idx="11"/>
          </p:nvPr>
        </p:nvSpPr>
        <p:spPr/>
        <p:txBody>
          <a:bodyPr/>
          <a:lstStyle/>
          <a:p>
            <a:endParaRPr lang="pl-PL" dirty="0"/>
          </a:p>
        </p:txBody>
      </p:sp>
      <p:sp>
        <p:nvSpPr>
          <p:cNvPr id="7" name="Symbol zastępczy numeru slajdu 6">
            <a:extLst>
              <a:ext uri="{FF2B5EF4-FFF2-40B4-BE49-F238E27FC236}">
                <a16:creationId xmlns:a16="http://schemas.microsoft.com/office/drawing/2014/main" id="{49985AA0-2385-A2D2-C6C2-96B56EB6BC89}"/>
              </a:ext>
            </a:extLst>
          </p:cNvPr>
          <p:cNvSpPr>
            <a:spLocks noGrp="1"/>
          </p:cNvSpPr>
          <p:nvPr>
            <p:ph type="sldNum" sz="quarter" idx="12"/>
          </p:nvPr>
        </p:nvSpPr>
        <p:spPr/>
        <p:txBody>
          <a:bodyPr/>
          <a:lstStyle/>
          <a:p>
            <a:fld id="{7E4A71B4-A36E-4719-8649-4853FF2EFBC2}" type="slidenum">
              <a:rPr lang="pl-PL" smtClean="0"/>
              <a:t>‹#›</a:t>
            </a:fld>
            <a:endParaRPr lang="pl-PL" dirty="0"/>
          </a:p>
        </p:txBody>
      </p:sp>
    </p:spTree>
    <p:extLst>
      <p:ext uri="{BB962C8B-B14F-4D97-AF65-F5344CB8AC3E}">
        <p14:creationId xmlns:p14="http://schemas.microsoft.com/office/powerpoint/2010/main" val="2044450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804EB1-24DB-1DCC-55E9-405B32E03CB8}"/>
              </a:ext>
            </a:extLst>
          </p:cNvPr>
          <p:cNvSpPr>
            <a:spLocks noGrp="1"/>
          </p:cNvSpPr>
          <p:nvPr>
            <p:ph type="title"/>
          </p:nvPr>
        </p:nvSpPr>
        <p:spPr>
          <a:xfrm>
            <a:off x="2047296" y="586298"/>
            <a:ext cx="2807857" cy="897144"/>
          </a:xfrm>
        </p:spPr>
        <p:txBody>
          <a:bodyPr anchor="b"/>
          <a:lstStyle>
            <a:lvl1pPr>
              <a:defRPr sz="3200"/>
            </a:lvl1pPr>
          </a:lstStyle>
          <a:p>
            <a:r>
              <a:rPr lang="pl-PL" dirty="0"/>
              <a:t>Kliknij, aby edytować styl</a:t>
            </a:r>
          </a:p>
        </p:txBody>
      </p:sp>
      <p:sp>
        <p:nvSpPr>
          <p:cNvPr id="3" name="Symbol zastępczy obrazu 2">
            <a:extLst>
              <a:ext uri="{FF2B5EF4-FFF2-40B4-BE49-F238E27FC236}">
                <a16:creationId xmlns:a16="http://schemas.microsoft.com/office/drawing/2014/main" id="{ADCFDF4A-F6AC-5FE8-3209-45ABF53374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dirty="0"/>
          </a:p>
        </p:txBody>
      </p:sp>
      <p:sp>
        <p:nvSpPr>
          <p:cNvPr id="4" name="Symbol zastępczy tekstu 3">
            <a:extLst>
              <a:ext uri="{FF2B5EF4-FFF2-40B4-BE49-F238E27FC236}">
                <a16:creationId xmlns:a16="http://schemas.microsoft.com/office/drawing/2014/main" id="{70E5672C-060F-D8AF-832A-1722C16A4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B988807-4726-F641-3513-34E8F90BD7DB}"/>
              </a:ext>
            </a:extLst>
          </p:cNvPr>
          <p:cNvSpPr>
            <a:spLocks noGrp="1"/>
          </p:cNvSpPr>
          <p:nvPr>
            <p:ph type="dt" sz="half" idx="10"/>
          </p:nvPr>
        </p:nvSpPr>
        <p:spPr/>
        <p:txBody>
          <a:bodyPr/>
          <a:lstStyle/>
          <a:p>
            <a:fld id="{C25C8156-7E50-46F3-BC89-2E198AC72F42}" type="datetimeFigureOut">
              <a:rPr lang="pl-PL" smtClean="0"/>
              <a:t>26.03.2023</a:t>
            </a:fld>
            <a:endParaRPr lang="pl-PL" dirty="0"/>
          </a:p>
        </p:txBody>
      </p:sp>
      <p:sp>
        <p:nvSpPr>
          <p:cNvPr id="6" name="Symbol zastępczy stopki 5">
            <a:extLst>
              <a:ext uri="{FF2B5EF4-FFF2-40B4-BE49-F238E27FC236}">
                <a16:creationId xmlns:a16="http://schemas.microsoft.com/office/drawing/2014/main" id="{A1E7ED8C-D458-40BE-C842-784EEAF40499}"/>
              </a:ext>
            </a:extLst>
          </p:cNvPr>
          <p:cNvSpPr>
            <a:spLocks noGrp="1"/>
          </p:cNvSpPr>
          <p:nvPr>
            <p:ph type="ftr" sz="quarter" idx="11"/>
          </p:nvPr>
        </p:nvSpPr>
        <p:spPr/>
        <p:txBody>
          <a:bodyPr/>
          <a:lstStyle/>
          <a:p>
            <a:endParaRPr lang="pl-PL" dirty="0"/>
          </a:p>
        </p:txBody>
      </p:sp>
      <p:sp>
        <p:nvSpPr>
          <p:cNvPr id="7" name="Symbol zastępczy numeru slajdu 6">
            <a:extLst>
              <a:ext uri="{FF2B5EF4-FFF2-40B4-BE49-F238E27FC236}">
                <a16:creationId xmlns:a16="http://schemas.microsoft.com/office/drawing/2014/main" id="{803C80DE-1DB5-C8E7-FD5D-443A193C80DC}"/>
              </a:ext>
            </a:extLst>
          </p:cNvPr>
          <p:cNvSpPr>
            <a:spLocks noGrp="1"/>
          </p:cNvSpPr>
          <p:nvPr>
            <p:ph type="sldNum" sz="quarter" idx="12"/>
          </p:nvPr>
        </p:nvSpPr>
        <p:spPr/>
        <p:txBody>
          <a:bodyPr/>
          <a:lstStyle/>
          <a:p>
            <a:fld id="{7E4A71B4-A36E-4719-8649-4853FF2EFBC2}" type="slidenum">
              <a:rPr lang="pl-PL" smtClean="0"/>
              <a:t>‹#›</a:t>
            </a:fld>
            <a:endParaRPr lang="pl-PL" dirty="0"/>
          </a:p>
        </p:txBody>
      </p:sp>
      <p:pic>
        <p:nvPicPr>
          <p:cNvPr id="9" name="Obraz 8">
            <a:extLst>
              <a:ext uri="{FF2B5EF4-FFF2-40B4-BE49-F238E27FC236}">
                <a16:creationId xmlns:a16="http://schemas.microsoft.com/office/drawing/2014/main" id="{40DC163B-D74A-BDB1-9827-F96DD25F66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735"/>
          <a:stretch/>
        </p:blipFill>
        <p:spPr>
          <a:xfrm>
            <a:off x="838200" y="365125"/>
            <a:ext cx="1209096" cy="1339490"/>
          </a:xfrm>
          <a:prstGeom prst="rect">
            <a:avLst/>
          </a:prstGeom>
        </p:spPr>
      </p:pic>
    </p:spTree>
    <p:extLst>
      <p:ext uri="{BB962C8B-B14F-4D97-AF65-F5344CB8AC3E}">
        <p14:creationId xmlns:p14="http://schemas.microsoft.com/office/powerpoint/2010/main" val="149807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Tree>
    <p:extLst>
      <p:ext uri="{BB962C8B-B14F-4D97-AF65-F5344CB8AC3E}">
        <p14:creationId xmlns:p14="http://schemas.microsoft.com/office/powerpoint/2010/main" val="3296185464"/>
      </p:ext>
    </p:extLst>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912285" y="1052514"/>
            <a:ext cx="5369983" cy="5113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485467" y="1052514"/>
            <a:ext cx="5372100" cy="5113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764675510"/>
      </p:ext>
    </p:extLst>
  </p:cSld>
  <p:clrMapOvr>
    <a:masterClrMapping/>
  </p:clrMapOvr>
  <p:transition spd="med">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161453517"/>
      </p:ext>
    </p:extLst>
  </p:cSld>
  <p:clrMapOvr>
    <a:masterClrMapping/>
  </p:clrMapOvr>
  <p:transition spd="med">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2127715399"/>
      </p:ext>
    </p:extLst>
  </p:cSld>
  <p:clrMapOvr>
    <a:masterClrMapping/>
  </p:clrMapOvr>
  <p:transition spd="med">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43215"/>
      </p:ext>
    </p:extLst>
  </p:cSld>
  <p:clrMapOvr>
    <a:masterClrMapping/>
  </p:clrMapOvr>
  <p:transition spd="med">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331987362"/>
      </p:ext>
    </p:extLst>
  </p:cSld>
  <p:clrMapOvr>
    <a:masterClrMapping/>
  </p:clrMapOvr>
  <p:transition spd="med">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1021789850"/>
      </p:ext>
    </p:extLst>
  </p:cSld>
  <p:clrMapOvr>
    <a:masterClrMapping/>
  </p:clrMapOvr>
  <p:transition spd="med">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A9986360-FFB2-4F10-B199-687B24D9D8E7}"/>
              </a:ext>
            </a:extLst>
          </p:cNvPr>
          <p:cNvSpPr>
            <a:spLocks noGrp="1" noChangeArrowheads="1"/>
          </p:cNvSpPr>
          <p:nvPr>
            <p:ph type="body" idx="1"/>
          </p:nvPr>
        </p:nvSpPr>
        <p:spPr bwMode="auto">
          <a:xfrm>
            <a:off x="364974" y="819987"/>
            <a:ext cx="11578482" cy="5409152"/>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p:txBody>
      </p:sp>
      <p:sp>
        <p:nvSpPr>
          <p:cNvPr id="1028" name="Rectangle 2">
            <a:extLst>
              <a:ext uri="{FF2B5EF4-FFF2-40B4-BE49-F238E27FC236}">
                <a16:creationId xmlns:a16="http://schemas.microsoft.com/office/drawing/2014/main" id="{773FD0B0-BF98-4DC9-8C5D-7F19B08B9A9E}"/>
              </a:ext>
            </a:extLst>
          </p:cNvPr>
          <p:cNvSpPr>
            <a:spLocks noGrp="1" noChangeArrowheads="1"/>
          </p:cNvSpPr>
          <p:nvPr>
            <p:ph type="title"/>
          </p:nvPr>
        </p:nvSpPr>
        <p:spPr bwMode="auto">
          <a:xfrm>
            <a:off x="1055440" y="115889"/>
            <a:ext cx="10802127" cy="63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33" name="Text Box 23">
            <a:extLst>
              <a:ext uri="{FF2B5EF4-FFF2-40B4-BE49-F238E27FC236}">
                <a16:creationId xmlns:a16="http://schemas.microsoft.com/office/drawing/2014/main" id="{2060D63C-D9CE-4DA4-8C95-03185336D9DC}"/>
              </a:ext>
            </a:extLst>
          </p:cNvPr>
          <p:cNvSpPr txBox="1">
            <a:spLocks noChangeArrowheads="1"/>
          </p:cNvSpPr>
          <p:nvPr userDrawn="1"/>
        </p:nvSpPr>
        <p:spPr bwMode="auto">
          <a:xfrm>
            <a:off x="2079020" y="6585232"/>
            <a:ext cx="80645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b="1">
                <a:solidFill>
                  <a:srgbClr val="FF0000"/>
                </a:solidFill>
                <a:latin typeface="Arial" panose="020B0604020202020204" pitchFamily="34" charset="0"/>
              </a:defRPr>
            </a:lvl1pPr>
            <a:lvl2pPr marL="742950" indent="-285750" eaLnBrk="0" hangingPunct="0">
              <a:defRPr sz="1200" b="1">
                <a:solidFill>
                  <a:srgbClr val="FF0000"/>
                </a:solidFill>
                <a:latin typeface="Arial" panose="020B0604020202020204" pitchFamily="34" charset="0"/>
              </a:defRPr>
            </a:lvl2pPr>
            <a:lvl3pPr marL="1143000" indent="-228600" eaLnBrk="0" hangingPunct="0">
              <a:defRPr sz="1200" b="1">
                <a:solidFill>
                  <a:srgbClr val="FF0000"/>
                </a:solidFill>
                <a:latin typeface="Arial" panose="020B0604020202020204" pitchFamily="34" charset="0"/>
              </a:defRPr>
            </a:lvl3pPr>
            <a:lvl4pPr marL="1600200" indent="-228600" eaLnBrk="0" hangingPunct="0">
              <a:defRPr sz="1200" b="1">
                <a:solidFill>
                  <a:srgbClr val="FF0000"/>
                </a:solidFill>
                <a:latin typeface="Arial" panose="020B0604020202020204" pitchFamily="34" charset="0"/>
              </a:defRPr>
            </a:lvl4pPr>
            <a:lvl5pPr marL="2057400" indent="-228600" eaLnBrk="0" hangingPunct="0">
              <a:defRPr sz="1200" b="1">
                <a:solidFill>
                  <a:srgbClr val="FF0000"/>
                </a:solidFill>
                <a:latin typeface="Arial" panose="020B0604020202020204" pitchFamily="34" charset="0"/>
              </a:defRPr>
            </a:lvl5pPr>
            <a:lvl6pPr marL="2514600" indent="-228600" algn="ctr" eaLnBrk="0" fontAlgn="base" hangingPunct="0">
              <a:lnSpc>
                <a:spcPct val="80000"/>
              </a:lnSpc>
              <a:spcBef>
                <a:spcPct val="50000"/>
              </a:spcBef>
              <a:spcAft>
                <a:spcPct val="0"/>
              </a:spcAft>
              <a:defRPr sz="1200" b="1">
                <a:solidFill>
                  <a:srgbClr val="FF0000"/>
                </a:solidFill>
                <a:latin typeface="Arial" panose="020B0604020202020204" pitchFamily="34" charset="0"/>
              </a:defRPr>
            </a:lvl6pPr>
            <a:lvl7pPr marL="2971800" indent="-228600" algn="ctr" eaLnBrk="0" fontAlgn="base" hangingPunct="0">
              <a:lnSpc>
                <a:spcPct val="80000"/>
              </a:lnSpc>
              <a:spcBef>
                <a:spcPct val="50000"/>
              </a:spcBef>
              <a:spcAft>
                <a:spcPct val="0"/>
              </a:spcAft>
              <a:defRPr sz="1200" b="1">
                <a:solidFill>
                  <a:srgbClr val="FF0000"/>
                </a:solidFill>
                <a:latin typeface="Arial" panose="020B0604020202020204" pitchFamily="34" charset="0"/>
              </a:defRPr>
            </a:lvl7pPr>
            <a:lvl8pPr marL="3429000" indent="-228600" algn="ctr" eaLnBrk="0" fontAlgn="base" hangingPunct="0">
              <a:lnSpc>
                <a:spcPct val="80000"/>
              </a:lnSpc>
              <a:spcBef>
                <a:spcPct val="50000"/>
              </a:spcBef>
              <a:spcAft>
                <a:spcPct val="0"/>
              </a:spcAft>
              <a:defRPr sz="1200" b="1">
                <a:solidFill>
                  <a:srgbClr val="FF0000"/>
                </a:solidFill>
                <a:latin typeface="Arial" panose="020B0604020202020204" pitchFamily="34" charset="0"/>
              </a:defRPr>
            </a:lvl8pPr>
            <a:lvl9pPr marL="3886200" indent="-228600" algn="ctr" eaLnBrk="0" fontAlgn="base" hangingPunct="0">
              <a:lnSpc>
                <a:spcPct val="80000"/>
              </a:lnSpc>
              <a:spcBef>
                <a:spcPct val="50000"/>
              </a:spcBef>
              <a:spcAft>
                <a:spcPct val="0"/>
              </a:spcAft>
              <a:defRPr sz="1200" b="1">
                <a:solidFill>
                  <a:srgbClr val="FF0000"/>
                </a:solidFill>
                <a:latin typeface="Arial" panose="020B0604020202020204" pitchFamily="34" charset="0"/>
              </a:defRPr>
            </a:lvl9pPr>
          </a:lstStyle>
          <a:p>
            <a:pPr algn="ctr" eaLnBrk="1" hangingPunct="1">
              <a:spcBef>
                <a:spcPct val="50000"/>
              </a:spcBef>
              <a:defRPr/>
            </a:pPr>
            <a:r>
              <a:rPr lang="cs-CZ" altLang="cs-CZ" sz="1000" dirty="0">
                <a:solidFill>
                  <a:srgbClr val="0066FF"/>
                </a:solidFill>
              </a:rPr>
              <a:t>Ing. Radomír Kaňa, Ph.D.</a:t>
            </a:r>
          </a:p>
        </p:txBody>
      </p:sp>
      <p:pic>
        <p:nvPicPr>
          <p:cNvPr id="4" name="Obrázek 3">
            <a:extLst>
              <a:ext uri="{FF2B5EF4-FFF2-40B4-BE49-F238E27FC236}">
                <a16:creationId xmlns:a16="http://schemas.microsoft.com/office/drawing/2014/main" id="{C10CDBEF-881A-44CA-B4BC-CA793539EBC1}"/>
              </a:ext>
            </a:extLst>
          </p:cNvPr>
          <p:cNvPicPr>
            <a:picLocks noChangeAspect="1"/>
          </p:cNvPicPr>
          <p:nvPr userDrawn="1"/>
        </p:nvPicPr>
        <p:blipFill>
          <a:blip r:embed="rId13">
            <a:lum bright="70000" contrast="-70000"/>
            <a:extLst>
              <a:ext uri="{BEBA8EAE-BF5A-486C-A8C5-ECC9F3942E4B}">
                <a14:imgProps xmlns:a14="http://schemas.microsoft.com/office/drawing/2010/main">
                  <a14:imgLayer r:embed="rId14">
                    <a14:imgEffect>
                      <a14:colorTemperature colorTemp="11500"/>
                    </a14:imgEffect>
                    <a14:imgEffect>
                      <a14:saturation sat="0"/>
                    </a14:imgEffect>
                    <a14:imgEffect>
                      <a14:brightnessContrast bright="-66000" contrast="-38000"/>
                    </a14:imgEffect>
                  </a14:imgLayer>
                </a14:imgProps>
              </a:ext>
            </a:extLst>
          </a:blip>
          <a:stretch>
            <a:fillRect/>
          </a:stretch>
        </p:blipFill>
        <p:spPr>
          <a:xfrm>
            <a:off x="364974" y="843449"/>
            <a:ext cx="11578482" cy="5453205"/>
          </a:xfrm>
          <a:prstGeom prst="rect">
            <a:avLst/>
          </a:prstGeom>
          <a:ln>
            <a:solidFill>
              <a:schemeClr val="accent3">
                <a:lumMod val="95000"/>
              </a:schemeClr>
            </a:solidFill>
          </a:ln>
        </p:spPr>
      </p:pic>
      <p:pic>
        <p:nvPicPr>
          <p:cNvPr id="2" name="Obrázek 1">
            <a:extLst>
              <a:ext uri="{FF2B5EF4-FFF2-40B4-BE49-F238E27FC236}">
                <a16:creationId xmlns:a16="http://schemas.microsoft.com/office/drawing/2014/main" id="{6551AF72-4A30-495B-8458-7875921B4602}"/>
              </a:ext>
            </a:extLst>
          </p:cNvPr>
          <p:cNvPicPr>
            <a:picLocks noChangeAspect="1"/>
          </p:cNvPicPr>
          <p:nvPr userDrawn="1"/>
        </p:nvPicPr>
        <p:blipFill>
          <a:blip r:embed="rId15"/>
          <a:stretch>
            <a:fillRect/>
          </a:stretch>
        </p:blipFill>
        <p:spPr>
          <a:xfrm>
            <a:off x="-818" y="9149"/>
            <a:ext cx="731583" cy="810838"/>
          </a:xfrm>
          <a:prstGeom prst="rect">
            <a:avLst/>
          </a:prstGeom>
        </p:spPr>
      </p:pic>
    </p:spTree>
  </p:cSld>
  <p:clrMap bg1="lt1" tx1="dk1" bg2="lt2" tx2="dk2" accent1="accent1" accent2="accent2" accent3="accent3" accent4="accent4" accent5="accent5" accent6="accent6" hlink="hlink" folHlink="folHlink"/>
  <p:sldLayoutIdLst>
    <p:sldLayoutId id="2147483805"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spd="med">
    <p:circle/>
  </p:transition>
  <p:hf hdr="0" ftr="0" dt="0"/>
  <p:txStyles>
    <p:titleStyle>
      <a:lvl1pPr algn="ctr" rtl="0" eaLnBrk="0" fontAlgn="base" hangingPunct="0">
        <a:spcBef>
          <a:spcPct val="0"/>
        </a:spcBef>
        <a:spcAft>
          <a:spcPct val="0"/>
        </a:spcAft>
        <a:defRPr sz="2800" b="1">
          <a:solidFill>
            <a:srgbClr val="0066FF"/>
          </a:solidFill>
          <a:latin typeface="+mj-lt"/>
          <a:ea typeface="+mj-ea"/>
          <a:cs typeface="+mj-cs"/>
        </a:defRPr>
      </a:lvl1pPr>
      <a:lvl2pPr algn="ctr" rtl="0" eaLnBrk="0" fontAlgn="base" hangingPunct="0">
        <a:spcBef>
          <a:spcPct val="0"/>
        </a:spcBef>
        <a:spcAft>
          <a:spcPct val="0"/>
        </a:spcAft>
        <a:defRPr sz="2800" b="1">
          <a:solidFill>
            <a:srgbClr val="0066FF"/>
          </a:solidFill>
          <a:latin typeface="Arial" charset="0"/>
        </a:defRPr>
      </a:lvl2pPr>
      <a:lvl3pPr algn="ctr" rtl="0" eaLnBrk="0" fontAlgn="base" hangingPunct="0">
        <a:spcBef>
          <a:spcPct val="0"/>
        </a:spcBef>
        <a:spcAft>
          <a:spcPct val="0"/>
        </a:spcAft>
        <a:defRPr sz="2800" b="1">
          <a:solidFill>
            <a:srgbClr val="0066FF"/>
          </a:solidFill>
          <a:latin typeface="Arial" charset="0"/>
        </a:defRPr>
      </a:lvl3pPr>
      <a:lvl4pPr algn="ctr" rtl="0" eaLnBrk="0" fontAlgn="base" hangingPunct="0">
        <a:spcBef>
          <a:spcPct val="0"/>
        </a:spcBef>
        <a:spcAft>
          <a:spcPct val="0"/>
        </a:spcAft>
        <a:defRPr sz="2800" b="1">
          <a:solidFill>
            <a:srgbClr val="0066FF"/>
          </a:solidFill>
          <a:latin typeface="Arial" charset="0"/>
        </a:defRPr>
      </a:lvl4pPr>
      <a:lvl5pPr algn="ctr" rtl="0" eaLnBrk="0" fontAlgn="base" hangingPunct="0">
        <a:spcBef>
          <a:spcPct val="0"/>
        </a:spcBef>
        <a:spcAft>
          <a:spcPct val="0"/>
        </a:spcAft>
        <a:defRPr sz="2800" b="1">
          <a:solidFill>
            <a:srgbClr val="0066FF"/>
          </a:solidFill>
          <a:latin typeface="Arial" charset="0"/>
        </a:defRPr>
      </a:lvl5pPr>
      <a:lvl6pPr marL="457200" algn="ctr" rtl="0" fontAlgn="base">
        <a:spcBef>
          <a:spcPct val="0"/>
        </a:spcBef>
        <a:spcAft>
          <a:spcPct val="0"/>
        </a:spcAft>
        <a:defRPr sz="2800" b="1">
          <a:solidFill>
            <a:srgbClr val="0066FF"/>
          </a:solidFill>
          <a:latin typeface="Arial" charset="0"/>
        </a:defRPr>
      </a:lvl6pPr>
      <a:lvl7pPr marL="914400" algn="ctr" rtl="0" fontAlgn="base">
        <a:spcBef>
          <a:spcPct val="0"/>
        </a:spcBef>
        <a:spcAft>
          <a:spcPct val="0"/>
        </a:spcAft>
        <a:defRPr sz="2800" b="1">
          <a:solidFill>
            <a:srgbClr val="0066FF"/>
          </a:solidFill>
          <a:latin typeface="Arial" charset="0"/>
        </a:defRPr>
      </a:lvl7pPr>
      <a:lvl8pPr marL="1371600" algn="ctr" rtl="0" fontAlgn="base">
        <a:spcBef>
          <a:spcPct val="0"/>
        </a:spcBef>
        <a:spcAft>
          <a:spcPct val="0"/>
        </a:spcAft>
        <a:defRPr sz="2800" b="1">
          <a:solidFill>
            <a:srgbClr val="0066FF"/>
          </a:solidFill>
          <a:latin typeface="Arial" charset="0"/>
        </a:defRPr>
      </a:lvl8pPr>
      <a:lvl9pPr marL="1828800" algn="ctr" rtl="0" fontAlgn="base">
        <a:spcBef>
          <a:spcPct val="0"/>
        </a:spcBef>
        <a:spcAft>
          <a:spcPct val="0"/>
        </a:spcAft>
        <a:defRPr sz="2800" b="1">
          <a:solidFill>
            <a:srgbClr val="0066FF"/>
          </a:solidFill>
          <a:latin typeface="Arial" charset="0"/>
        </a:defRPr>
      </a:lvl9pPr>
    </p:titleStyle>
    <p:bodyStyle>
      <a:lvl1pPr marL="342900" indent="-342900" algn="l" rtl="0" eaLnBrk="0" fontAlgn="base" hangingPunct="0">
        <a:spcBef>
          <a:spcPct val="50000"/>
        </a:spcBef>
        <a:spcAft>
          <a:spcPct val="0"/>
        </a:spcAft>
        <a:buFont typeface="Wingdings" panose="05000000000000000000" pitchFamily="2" charset="2"/>
        <a:buChar char="§"/>
        <a:defRPr sz="3200">
          <a:solidFill>
            <a:srgbClr val="FF0000"/>
          </a:solidFill>
          <a:latin typeface="+mn-lt"/>
          <a:ea typeface="+mn-ea"/>
          <a:cs typeface="+mn-cs"/>
        </a:defRPr>
      </a:lvl1pPr>
      <a:lvl2pPr marL="742950" indent="-285750" algn="l" rtl="0" eaLnBrk="0" fontAlgn="base" hangingPunct="0">
        <a:spcBef>
          <a:spcPct val="50000"/>
        </a:spcBef>
        <a:spcAft>
          <a:spcPct val="0"/>
        </a:spcAft>
        <a:buChar char="–"/>
        <a:defRPr sz="2400" b="1">
          <a:solidFill>
            <a:schemeClr val="tx1"/>
          </a:solidFill>
          <a:latin typeface="+mn-lt"/>
        </a:defRPr>
      </a:lvl2pPr>
      <a:lvl3pPr marL="1143000" indent="-228600" algn="l" rtl="0" eaLnBrk="0" fontAlgn="base" hangingPunct="0">
        <a:spcBef>
          <a:spcPct val="50000"/>
        </a:spcBef>
        <a:spcAft>
          <a:spcPct val="0"/>
        </a:spcAft>
        <a:buChar char="•"/>
        <a:defRPr sz="2000">
          <a:solidFill>
            <a:schemeClr val="tx1"/>
          </a:solidFill>
          <a:latin typeface="+mn-lt"/>
        </a:defRPr>
      </a:lvl3pPr>
      <a:lvl4pPr marL="1600200" indent="-228600" algn="l" rtl="0" eaLnBrk="0" fontAlgn="base" hangingPunct="0">
        <a:spcBef>
          <a:spcPct val="50000"/>
        </a:spcBef>
        <a:spcAft>
          <a:spcPct val="0"/>
        </a:spcAft>
        <a:buChar char="–"/>
        <a:defRPr sz="2000">
          <a:solidFill>
            <a:schemeClr val="tx1"/>
          </a:solidFill>
          <a:latin typeface="+mn-lt"/>
        </a:defRPr>
      </a:lvl4pPr>
      <a:lvl5pPr marL="2057400" indent="-228600" algn="l" rtl="0" eaLnBrk="0" fontAlgn="base" hangingPunct="0">
        <a:spcBef>
          <a:spcPct val="50000"/>
        </a:spcBef>
        <a:spcAft>
          <a:spcPct val="0"/>
        </a:spcAft>
        <a:buChar char="»"/>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429997D2-196C-ABF9-33DB-940C24D6F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a:extLst>
              <a:ext uri="{FF2B5EF4-FFF2-40B4-BE49-F238E27FC236}">
                <a16:creationId xmlns:a16="http://schemas.microsoft.com/office/drawing/2014/main" id="{24F2B9DD-F1FA-BE32-113A-EB9268076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daty 3">
            <a:extLst>
              <a:ext uri="{FF2B5EF4-FFF2-40B4-BE49-F238E27FC236}">
                <a16:creationId xmlns:a16="http://schemas.microsoft.com/office/drawing/2014/main" id="{56562443-1DDD-7E25-1F15-DE0F61D461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itchFamily="2" charset="0"/>
                <a:ea typeface="Open Sans" pitchFamily="2" charset="0"/>
                <a:cs typeface="Open Sans" pitchFamily="2" charset="0"/>
              </a:defRPr>
            </a:lvl1pPr>
          </a:lstStyle>
          <a:p>
            <a:fld id="{C25C8156-7E50-46F3-BC89-2E198AC72F42}" type="datetimeFigureOut">
              <a:rPr lang="pl-PL" smtClean="0"/>
              <a:pPr/>
              <a:t>26.03.2023</a:t>
            </a:fld>
            <a:endParaRPr lang="pl-PL" dirty="0"/>
          </a:p>
        </p:txBody>
      </p:sp>
      <p:sp>
        <p:nvSpPr>
          <p:cNvPr id="5" name="Symbol zastępczy stopki 4">
            <a:extLst>
              <a:ext uri="{FF2B5EF4-FFF2-40B4-BE49-F238E27FC236}">
                <a16:creationId xmlns:a16="http://schemas.microsoft.com/office/drawing/2014/main" id="{0CEF185E-3E4D-2B6B-E905-4B99D3F9BC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itchFamily="2" charset="0"/>
                <a:ea typeface="Open Sans" pitchFamily="2" charset="0"/>
                <a:cs typeface="Open Sans" pitchFamily="2" charset="0"/>
              </a:defRPr>
            </a:lvl1pPr>
          </a:lstStyle>
          <a:p>
            <a:endParaRPr lang="pl-PL" dirty="0"/>
          </a:p>
        </p:txBody>
      </p:sp>
      <p:sp>
        <p:nvSpPr>
          <p:cNvPr id="6" name="Symbol zastępczy numeru slajdu 5">
            <a:extLst>
              <a:ext uri="{FF2B5EF4-FFF2-40B4-BE49-F238E27FC236}">
                <a16:creationId xmlns:a16="http://schemas.microsoft.com/office/drawing/2014/main" id="{7CBA44EF-303C-99E4-F5E2-31D569FCEF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itchFamily="2" charset="0"/>
                <a:ea typeface="Open Sans" pitchFamily="2" charset="0"/>
                <a:cs typeface="Open Sans" pitchFamily="2" charset="0"/>
              </a:defRPr>
            </a:lvl1pPr>
          </a:lstStyle>
          <a:p>
            <a:fld id="{7E4A71B4-A36E-4719-8649-4853FF2EFBC2}" type="slidenum">
              <a:rPr lang="pl-PL" smtClean="0"/>
              <a:pPr/>
              <a:t>‹#›</a:t>
            </a:fld>
            <a:endParaRPr lang="pl-PL" dirty="0"/>
          </a:p>
        </p:txBody>
      </p:sp>
    </p:spTree>
    <p:extLst>
      <p:ext uri="{BB962C8B-B14F-4D97-AF65-F5344CB8AC3E}">
        <p14:creationId xmlns:p14="http://schemas.microsoft.com/office/powerpoint/2010/main" val="62787270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Lst>
  <p:txStyles>
    <p:titleStyle>
      <a:lvl1pPr algn="l" defTabSz="914400" rtl="0" eaLnBrk="1" latinLnBrk="0" hangingPunct="1">
        <a:lnSpc>
          <a:spcPct val="90000"/>
        </a:lnSpc>
        <a:spcBef>
          <a:spcPct val="0"/>
        </a:spcBef>
        <a:buNone/>
        <a:defRPr sz="4400" kern="1200">
          <a:solidFill>
            <a:schemeClr val="tx1"/>
          </a:solidFill>
          <a:latin typeface="Yanone Kaffeesatz" pitchFamily="2" charset="-1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s://www.eeas.europa.eu/eeas/common-security-and-defence-policy_e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hyperlink" Target="https://www.consilium.europa.eu/en/policies/defence-security/defence-security-timeline/" TargetMode="External"/><Relationship Id="rId5" Type="http://schemas.openxmlformats.org/officeDocument/2006/relationships/image" Target="../media/image57.pn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2" Type="http://schemas.openxmlformats.org/officeDocument/2006/relationships/hyperlink" Target="https://www.eeas.europa.eu/eeas/csdp-structure-instruments-and-agencies_en"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eeas.europa.eu/sites/default/files/annex_1_template_cv_herve_blejean.pdf" TargetMode="Externa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hyperlink" Target="https://www.eeas.europa.eu/eeas/missions-and-operations_en#11930" TargetMode="External"/><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706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altLang="cs-CZ" dirty="0" err="1"/>
              <a:t>military</a:t>
            </a:r>
            <a:r>
              <a:rPr lang="cs-CZ" altLang="cs-CZ" dirty="0"/>
              <a:t> </a:t>
            </a:r>
            <a:r>
              <a:rPr lang="cs-CZ" altLang="cs-CZ" dirty="0" err="1"/>
              <a:t>equipment</a:t>
            </a:r>
            <a:r>
              <a:rPr lang="cs-CZ" altLang="cs-CZ" dirty="0"/>
              <a:t> …“</a:t>
            </a:r>
            <a:r>
              <a:rPr lang="cs-CZ" altLang="cs-CZ" dirty="0" err="1"/>
              <a:t>old</a:t>
            </a:r>
            <a:r>
              <a:rPr lang="cs-CZ" altLang="cs-CZ" dirty="0"/>
              <a:t>“</a:t>
            </a:r>
          </a:p>
        </p:txBody>
      </p:sp>
      <p:pic>
        <p:nvPicPr>
          <p:cNvPr id="1536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536036" y="839832"/>
            <a:ext cx="4392612" cy="2735262"/>
          </a:xfrm>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70" y="839832"/>
            <a:ext cx="4067546" cy="304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70" y="4018420"/>
            <a:ext cx="4831587" cy="231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6037" y="4018420"/>
            <a:ext cx="4405802" cy="231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2586965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cs-CZ" altLang="cs-CZ" dirty="0" err="1">
                <a:effectLst>
                  <a:outerShdw blurRad="38100" dist="38100" dir="2700000" algn="tl">
                    <a:srgbClr val="000000">
                      <a:alpha val="43137"/>
                    </a:srgbClr>
                  </a:outerShdw>
                </a:effectLst>
              </a:rPr>
              <a:t>military</a:t>
            </a:r>
            <a:r>
              <a:rPr lang="cs-CZ" altLang="cs-CZ" dirty="0">
                <a:effectLst>
                  <a:outerShdw blurRad="38100" dist="38100" dir="2700000" algn="tl">
                    <a:srgbClr val="000000">
                      <a:alpha val="43137"/>
                    </a:srgbClr>
                  </a:outerShdw>
                </a:effectLst>
              </a:rPr>
              <a:t> </a:t>
            </a:r>
            <a:r>
              <a:rPr lang="cs-CZ" altLang="cs-CZ" dirty="0" err="1">
                <a:effectLst>
                  <a:outerShdw blurRad="38100" dist="38100" dir="2700000" algn="tl">
                    <a:srgbClr val="000000">
                      <a:alpha val="43137"/>
                    </a:srgbClr>
                  </a:outerShdw>
                </a:effectLst>
              </a:rPr>
              <a:t>equipment</a:t>
            </a:r>
            <a:r>
              <a:rPr lang="cs-CZ" altLang="cs-CZ" dirty="0">
                <a:effectLst>
                  <a:outerShdw blurRad="38100" dist="38100" dir="2700000" algn="tl">
                    <a:srgbClr val="000000">
                      <a:alpha val="43137"/>
                    </a:srgbClr>
                  </a:outerShdw>
                </a:effectLst>
              </a:rPr>
              <a:t> …</a:t>
            </a:r>
            <a:r>
              <a:rPr lang="cs-CZ" altLang="cs-CZ" dirty="0" err="1">
                <a:effectLst>
                  <a:outerShdw blurRad="38100" dist="38100" dir="2700000" algn="tl">
                    <a:srgbClr val="000000">
                      <a:alpha val="43137"/>
                    </a:srgbClr>
                  </a:outerShdw>
                </a:effectLst>
              </a:rPr>
              <a:t>new</a:t>
            </a:r>
            <a:endParaRPr lang="cs-CZ" altLang="cs-CZ" dirty="0"/>
          </a:p>
        </p:txBody>
      </p:sp>
      <p:pic>
        <p:nvPicPr>
          <p:cNvPr id="18435" name="Picture 3"/>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407368" y="836712"/>
            <a:ext cx="3205472" cy="1997194"/>
          </a:xfrm>
        </p:spPr>
      </p:pic>
      <p:pic>
        <p:nvPicPr>
          <p:cNvPr id="184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2528" y="862543"/>
            <a:ext cx="2663650" cy="199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0969" y="862435"/>
            <a:ext cx="2240299" cy="165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4" descr="http://img.mf.cz/969/183/4-P2015060406979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367" y="3140968"/>
            <a:ext cx="2663651" cy="171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ocdn.eu/images/pulscms/NmQ7MDMsMmU0LDAsMSwx/9cd6a0e38e6751582d17574a03e6990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192" y="2924944"/>
            <a:ext cx="4104456" cy="25125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ocdn.eu/images/pulscms/NjY7MDMsMmU0LDAsMSwx/5c3146fcd5750f6b51390a37be64abb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231904" y="5013176"/>
            <a:ext cx="2005027" cy="1305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4305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27448" y="115889"/>
            <a:ext cx="10801200" cy="720725"/>
          </a:xfrm>
        </p:spPr>
        <p:txBody>
          <a:bodyPr/>
          <a:lstStyle/>
          <a:p>
            <a:pPr>
              <a:defRPr/>
            </a:pPr>
            <a:r>
              <a:rPr lang="cs-CZ" dirty="0">
                <a:solidFill>
                  <a:srgbClr val="FF0000"/>
                </a:solidFill>
                <a:effectLst>
                  <a:outerShdw blurRad="38100" dist="38100" dir="2700000" algn="tl">
                    <a:srgbClr val="000000">
                      <a:alpha val="43137"/>
                    </a:srgbClr>
                  </a:outerShdw>
                </a:effectLst>
              </a:rPr>
              <a:t>9</a:t>
            </a:r>
            <a:r>
              <a:rPr lang="cs-CZ" baseline="30000" dirty="0">
                <a:solidFill>
                  <a:srgbClr val="FF0000"/>
                </a:solidFill>
                <a:effectLst>
                  <a:outerShdw blurRad="38100" dist="38100" dir="2700000" algn="tl">
                    <a:srgbClr val="000000">
                      <a:alpha val="43137"/>
                    </a:srgbClr>
                  </a:outerShdw>
                </a:effectLst>
              </a:rPr>
              <a:t>th</a:t>
            </a:r>
            <a:r>
              <a:rPr lang="cs-CZ" dirty="0">
                <a:solidFill>
                  <a:srgbClr val="FF0000"/>
                </a:solidFill>
                <a:effectLst>
                  <a:outerShdw blurRad="38100" dist="38100" dir="2700000" algn="tl">
                    <a:srgbClr val="000000">
                      <a:alpha val="43137"/>
                    </a:srgbClr>
                  </a:outerShdw>
                </a:effectLst>
              </a:rPr>
              <a:t> May 2015 in </a:t>
            </a:r>
            <a:r>
              <a:rPr lang="cs-CZ" dirty="0" err="1">
                <a:solidFill>
                  <a:srgbClr val="FF0000"/>
                </a:solidFill>
                <a:effectLst>
                  <a:outerShdw blurRad="38100" dist="38100" dir="2700000" algn="tl">
                    <a:srgbClr val="000000">
                      <a:alpha val="43137"/>
                    </a:srgbClr>
                  </a:outerShdw>
                </a:effectLst>
              </a:rPr>
              <a:t>Moscow</a:t>
            </a:r>
            <a:r>
              <a:rPr lang="cs-CZ" dirty="0">
                <a:solidFill>
                  <a:srgbClr val="FF0000"/>
                </a:solidFill>
                <a:effectLst>
                  <a:outerShdw blurRad="38100" dist="38100" dir="2700000" algn="tl">
                    <a:srgbClr val="000000">
                      <a:alpha val="43137"/>
                    </a:srgbClr>
                  </a:outerShdw>
                </a:effectLst>
              </a:rPr>
              <a:t> </a:t>
            </a:r>
            <a:r>
              <a:rPr lang="cs-CZ" dirty="0"/>
              <a:t>… </a:t>
            </a:r>
            <a:r>
              <a:rPr lang="en-US" dirty="0"/>
              <a:t>a return to the </a:t>
            </a:r>
            <a:r>
              <a:rPr lang="cs-CZ" dirty="0"/>
              <a:t>„</a:t>
            </a:r>
            <a:r>
              <a:rPr lang="en-US" dirty="0"/>
              <a:t>old order</a:t>
            </a:r>
            <a:r>
              <a:rPr lang="cs-CZ" dirty="0"/>
              <a:t>“ ???</a:t>
            </a:r>
          </a:p>
        </p:txBody>
      </p:sp>
      <p:sp>
        <p:nvSpPr>
          <p:cNvPr id="22531" name="Zástupný symbol pro obsah 2"/>
          <p:cNvSpPr>
            <a:spLocks noGrp="1"/>
          </p:cNvSpPr>
          <p:nvPr>
            <p:ph idx="1"/>
          </p:nvPr>
        </p:nvSpPr>
        <p:spPr/>
        <p:txBody>
          <a:bodyPr/>
          <a:lstStyle/>
          <a:p>
            <a:endParaRPr lang="cs-CZ" altLang="cs-CZ" dirty="0"/>
          </a:p>
        </p:txBody>
      </p:sp>
      <p:pic>
        <p:nvPicPr>
          <p:cNvPr id="22532" name="Picture 2" descr="http://www.armyrecognition.com/images/stories/east_europe/russia/main_battle_tank/armata/T-14_Armata_main_battle_tank_Russia_Russian_army_defence_industry_military_technology_640_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645" y="847734"/>
            <a:ext cx="393541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descr="http://i.idnes.cz/15/051/org/JB5b0aa6_V11_Kurg_BV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7955" y="3788370"/>
            <a:ext cx="350043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0" descr="http://media.novinky.cz/769/487693-original1-kgxs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7955" y="825303"/>
            <a:ext cx="3500438"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2" descr="PC-24 «&amp;YAcy;&amp;rcy;&amp;sc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645" y="3690242"/>
            <a:ext cx="3935412"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4541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2050" name="Picture 2" descr="http://worldmeets.us/images/US-Russia-arms-syria_ih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964"/>
            <a:ext cx="9144000" cy="690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742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marL="0" indent="0">
              <a:buNone/>
            </a:pPr>
            <a:r>
              <a:rPr lang="cs-CZ" sz="2500" b="1" i="1" dirty="0">
                <a:effectLst>
                  <a:outerShdw blurRad="38100" dist="38100" dir="2700000" algn="tl">
                    <a:srgbClr val="000000">
                      <a:alpha val="43137"/>
                    </a:srgbClr>
                  </a:outerShdw>
                </a:effectLst>
              </a:rPr>
              <a:t>T</a:t>
            </a:r>
            <a:r>
              <a:rPr lang="en-US" sz="2500" b="1" i="1" dirty="0">
                <a:effectLst>
                  <a:outerShdw blurRad="38100" dist="38100" dir="2700000" algn="tl">
                    <a:srgbClr val="000000">
                      <a:alpha val="43137"/>
                    </a:srgbClr>
                  </a:outerShdw>
                </a:effectLst>
              </a:rPr>
              <a:t>he European Union </a:t>
            </a:r>
            <a:r>
              <a:rPr lang="en-US" b="1" dirty="0">
                <a:effectLst>
                  <a:outerShdw blurRad="38100" dist="38100" dir="2700000" algn="tl">
                    <a:srgbClr val="000000">
                      <a:alpha val="43137"/>
                    </a:srgbClr>
                  </a:outerShdw>
                </a:effectLst>
              </a:rPr>
              <a:t>together with other global security actors, such as NATO and the U.S. </a:t>
            </a:r>
            <a:r>
              <a:rPr lang="en-US" sz="2500" b="1" i="1" dirty="0">
                <a:effectLst>
                  <a:outerShdw blurRad="38100" dist="38100" dir="2700000" algn="tl">
                    <a:srgbClr val="000000">
                      <a:alpha val="43137"/>
                    </a:srgbClr>
                  </a:outerShdw>
                </a:effectLst>
              </a:rPr>
              <a:t>has to assume its share of responsibility in this area</a:t>
            </a:r>
            <a:r>
              <a:rPr lang="cs-CZ" sz="2500" b="1" i="1" dirty="0">
                <a:effectLst>
                  <a:outerShdw blurRad="38100" dist="38100" dir="2700000" algn="tl">
                    <a:srgbClr val="000000">
                      <a:alpha val="43137"/>
                    </a:srgbClr>
                  </a:outerShdw>
                </a:effectLst>
              </a:rPr>
              <a:t> …</a:t>
            </a:r>
            <a:r>
              <a:rPr lang="en-US" sz="2500" b="1" i="1" dirty="0">
                <a:effectLst>
                  <a:outerShdw blurRad="38100" dist="38100" dir="2700000" algn="tl">
                    <a:srgbClr val="000000">
                      <a:alpha val="43137"/>
                    </a:srgbClr>
                  </a:outerShdw>
                </a:effectLst>
              </a:rPr>
              <a:t> </a:t>
            </a:r>
            <a:endParaRPr lang="cs-CZ" sz="2500" b="1" i="1" dirty="0">
              <a:effectLst>
                <a:outerShdw blurRad="38100" dist="38100" dir="2700000" algn="tl">
                  <a:srgbClr val="000000">
                    <a:alpha val="43137"/>
                  </a:srgbClr>
                </a:outerShdw>
              </a:effectLst>
            </a:endParaRPr>
          </a:p>
          <a:p>
            <a:pPr marL="0" indent="0">
              <a:buNone/>
            </a:pPr>
            <a:r>
              <a:rPr lang="en-US" b="1" dirty="0">
                <a:solidFill>
                  <a:schemeClr val="tx1"/>
                </a:solidFill>
                <a:effectLst>
                  <a:outerShdw blurRad="38100" dist="38100" dir="2700000" algn="tl">
                    <a:srgbClr val="000000">
                      <a:alpha val="43137"/>
                    </a:srgbClr>
                  </a:outerShdw>
                </a:effectLst>
              </a:rPr>
              <a:t>The importance of the Union on the financial, economic and trade areas is unquestionable </a:t>
            </a:r>
            <a:r>
              <a:rPr lang="en-US" dirty="0">
                <a:solidFill>
                  <a:schemeClr val="tx1"/>
                </a:solidFill>
                <a:effectLst>
                  <a:outerShdw blurRad="38100" dist="38100" dir="2700000" algn="tl">
                    <a:srgbClr val="000000">
                      <a:alpha val="43137"/>
                    </a:srgbClr>
                  </a:outerShdw>
                </a:effectLst>
              </a:rPr>
              <a:t>and it certainly ranks among the world powers </a:t>
            </a:r>
            <a:endParaRPr lang="cs-CZ" dirty="0">
              <a:solidFill>
                <a:schemeClr val="tx1"/>
              </a:solidFill>
              <a:effectLst>
                <a:outerShdw blurRad="38100" dist="38100" dir="2700000" algn="tl">
                  <a:srgbClr val="000000">
                    <a:alpha val="43137"/>
                  </a:srgbClr>
                </a:outerShdw>
              </a:effectLst>
            </a:endParaRPr>
          </a:p>
          <a:p>
            <a:pPr marL="0" indent="0">
              <a:buNone/>
            </a:pPr>
            <a:r>
              <a:rPr lang="en-US" b="1" i="1" dirty="0">
                <a:solidFill>
                  <a:schemeClr val="tx1"/>
                </a:solidFill>
              </a:rPr>
              <a:t>With regard to this position in the world economy, comes </a:t>
            </a:r>
            <a:r>
              <a:rPr lang="en-US" b="1" i="1" dirty="0">
                <a:effectLst>
                  <a:outerShdw blurRad="38100" dist="38100" dir="2700000" algn="tl">
                    <a:srgbClr val="000000">
                      <a:alpha val="43137"/>
                    </a:srgbClr>
                  </a:outerShdw>
                </a:effectLst>
              </a:rPr>
              <a:t>the need to adopt an adequate role on the international political scene </a:t>
            </a:r>
            <a:endParaRPr lang="cs-CZ" b="1" i="1" dirty="0">
              <a:effectLst>
                <a:outerShdw blurRad="38100" dist="38100" dir="2700000" algn="tl">
                  <a:srgbClr val="000000">
                    <a:alpha val="43137"/>
                  </a:srgbClr>
                </a:outerShdw>
              </a:effectLst>
            </a:endParaRPr>
          </a:p>
        </p:txBody>
      </p:sp>
      <p:pic>
        <p:nvPicPr>
          <p:cNvPr id="4098" name="Picture 2" descr="http://blobsvc.wort.lu/picture/2e331e9b18f6109b8b83eae5cb50b909/519/317/wortv3/ad9ebed0f1d545c0725c29c40eb9c1fa8be4462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553" y="4505286"/>
            <a:ext cx="3851920" cy="23527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gdb.rferl.org/0A6379E8-E25B-4212-992F-DB57F8D84285_mw1024_s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62324"/>
            <a:ext cx="3192006" cy="20956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aef.org.uk/images/d131euarmy-na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7995" y="14535"/>
            <a:ext cx="1547478" cy="105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8332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a:defRPr/>
            </a:pPr>
            <a:r>
              <a:rPr lang="en-US" sz="2600" b="1" dirty="0">
                <a:effectLst>
                  <a:outerShdw blurRad="38100" dist="38100" dir="2700000" algn="tl">
                    <a:srgbClr val="000000">
                      <a:alpha val="43137"/>
                    </a:srgbClr>
                  </a:outerShdw>
                </a:effectLst>
                <a:highlight>
                  <a:srgbClr val="FFFF00"/>
                </a:highlight>
              </a:rPr>
              <a:t>The</a:t>
            </a:r>
            <a:r>
              <a:rPr lang="en-US" sz="2600" dirty="0">
                <a:solidFill>
                  <a:schemeClr val="tx1"/>
                </a:solidFill>
                <a:effectLst>
                  <a:outerShdw blurRad="38100" dist="38100" dir="2700000" algn="tl">
                    <a:srgbClr val="000000">
                      <a:alpha val="43137"/>
                    </a:srgbClr>
                  </a:outerShdw>
                </a:effectLst>
                <a:highlight>
                  <a:srgbClr val="FFFF00"/>
                </a:highlight>
              </a:rPr>
              <a:t> </a:t>
            </a:r>
            <a:r>
              <a:rPr lang="en-US" sz="2600" b="1" dirty="0">
                <a:effectLst>
                  <a:outerShdw blurRad="38100" dist="38100" dir="2700000" algn="tl">
                    <a:srgbClr val="000000">
                      <a:alpha val="43137"/>
                    </a:srgbClr>
                  </a:outerShdw>
                </a:effectLst>
                <a:highlight>
                  <a:srgbClr val="FFFF00"/>
                </a:highlight>
              </a:rPr>
              <a:t>Common Security and </a:t>
            </a:r>
            <a:r>
              <a:rPr lang="en-US" sz="2600" b="1" dirty="0" err="1">
                <a:effectLst>
                  <a:outerShdw blurRad="38100" dist="38100" dir="2700000" algn="tl">
                    <a:srgbClr val="000000">
                      <a:alpha val="43137"/>
                    </a:srgbClr>
                  </a:outerShdw>
                </a:effectLst>
                <a:highlight>
                  <a:srgbClr val="FFFF00"/>
                </a:highlight>
              </a:rPr>
              <a:t>Defence</a:t>
            </a:r>
            <a:r>
              <a:rPr lang="en-US" sz="2600" b="1" dirty="0">
                <a:effectLst>
                  <a:outerShdw blurRad="38100" dist="38100" dir="2700000" algn="tl">
                    <a:srgbClr val="000000">
                      <a:alpha val="43137"/>
                    </a:srgbClr>
                  </a:outerShdw>
                </a:effectLst>
                <a:highlight>
                  <a:srgbClr val="FFFF00"/>
                </a:highlight>
              </a:rPr>
              <a:t> Policy (CSDP)</a:t>
            </a:r>
            <a:r>
              <a:rPr lang="cs-CZ" sz="2600" dirty="0">
                <a:solidFill>
                  <a:schemeClr val="tx1"/>
                </a:solidFill>
                <a:effectLst>
                  <a:outerShdw blurRad="38100" dist="38100" dir="2700000" algn="tl">
                    <a:srgbClr val="000000">
                      <a:alpha val="43137"/>
                    </a:srgbClr>
                  </a:outerShdw>
                </a:effectLst>
              </a:rPr>
              <a:t>…</a:t>
            </a:r>
            <a:r>
              <a:rPr lang="en-US" sz="2600" dirty="0">
                <a:solidFill>
                  <a:schemeClr val="tx1"/>
                </a:solidFill>
                <a:effectLst>
                  <a:outerShdw blurRad="38100" dist="38100" dir="2700000" algn="tl">
                    <a:srgbClr val="000000">
                      <a:alpha val="43137"/>
                    </a:srgbClr>
                  </a:outerShdw>
                </a:effectLst>
              </a:rPr>
              <a:t> formerly known as the </a:t>
            </a:r>
            <a:r>
              <a:rPr lang="en-US" sz="2600" b="1" dirty="0">
                <a:solidFill>
                  <a:schemeClr val="tx1"/>
                </a:solidFill>
                <a:effectLst>
                  <a:outerShdw blurRad="38100" dist="38100" dir="2700000" algn="tl">
                    <a:srgbClr val="000000">
                      <a:alpha val="43137"/>
                    </a:srgbClr>
                  </a:outerShdw>
                </a:effectLst>
              </a:rPr>
              <a:t>European Security and </a:t>
            </a:r>
            <a:r>
              <a:rPr lang="en-US" sz="2600" b="1" dirty="0" err="1">
                <a:solidFill>
                  <a:schemeClr val="tx1"/>
                </a:solidFill>
                <a:effectLst>
                  <a:outerShdw blurRad="38100" dist="38100" dir="2700000" algn="tl">
                    <a:srgbClr val="000000">
                      <a:alpha val="43137"/>
                    </a:srgbClr>
                  </a:outerShdw>
                </a:effectLst>
              </a:rPr>
              <a:t>Defence</a:t>
            </a:r>
            <a:r>
              <a:rPr lang="en-US" sz="2600" b="1" dirty="0">
                <a:solidFill>
                  <a:schemeClr val="tx1"/>
                </a:solidFill>
                <a:effectLst>
                  <a:outerShdw blurRad="38100" dist="38100" dir="2700000" algn="tl">
                    <a:srgbClr val="000000">
                      <a:alpha val="43137"/>
                    </a:srgbClr>
                  </a:outerShdw>
                </a:effectLst>
              </a:rPr>
              <a:t> Policy</a:t>
            </a:r>
            <a:r>
              <a:rPr lang="en-US" sz="2600" dirty="0">
                <a:solidFill>
                  <a:schemeClr val="tx1"/>
                </a:solidFill>
                <a:effectLst>
                  <a:outerShdw blurRad="38100" dist="38100" dir="2700000" algn="tl">
                    <a:srgbClr val="000000">
                      <a:alpha val="43137"/>
                    </a:srgbClr>
                  </a:outerShdw>
                </a:effectLst>
              </a:rPr>
              <a:t> (</a:t>
            </a:r>
            <a:r>
              <a:rPr lang="en-US" sz="2600" b="1" dirty="0">
                <a:solidFill>
                  <a:schemeClr val="tx1"/>
                </a:solidFill>
                <a:effectLst>
                  <a:outerShdw blurRad="38100" dist="38100" dir="2700000" algn="tl">
                    <a:srgbClr val="000000">
                      <a:alpha val="43137"/>
                    </a:srgbClr>
                  </a:outerShdw>
                </a:effectLst>
              </a:rPr>
              <a:t>ESDP</a:t>
            </a:r>
            <a:r>
              <a:rPr lang="en-US" sz="2600" dirty="0">
                <a:solidFill>
                  <a:schemeClr val="tx1"/>
                </a:solidFill>
                <a:effectLst>
                  <a:outerShdw blurRad="38100" dist="38100" dir="2700000" algn="tl">
                    <a:srgbClr val="000000">
                      <a:alpha val="43137"/>
                    </a:srgbClr>
                  </a:outerShdw>
                </a:effectLst>
              </a:rPr>
              <a:t>)</a:t>
            </a:r>
            <a:r>
              <a:rPr lang="cs-CZ" sz="2600" dirty="0">
                <a:solidFill>
                  <a:schemeClr val="tx1"/>
                </a:solidFill>
                <a:effectLst>
                  <a:outerShdw blurRad="38100" dist="38100" dir="2700000" algn="tl">
                    <a:srgbClr val="000000">
                      <a:alpha val="43137"/>
                    </a:srgbClr>
                  </a:outerShdw>
                </a:effectLst>
              </a:rPr>
              <a:t> - </a:t>
            </a:r>
            <a:r>
              <a:rPr lang="en-US" sz="2600" dirty="0">
                <a:solidFill>
                  <a:schemeClr val="tx1"/>
                </a:solidFill>
                <a:effectLst>
                  <a:outerShdw blurRad="38100" dist="38100" dir="2700000" algn="tl">
                    <a:srgbClr val="000000">
                      <a:alpha val="43137"/>
                    </a:srgbClr>
                  </a:outerShdw>
                </a:effectLst>
              </a:rPr>
              <a:t> </a:t>
            </a:r>
            <a:r>
              <a:rPr lang="en-US" sz="2600" dirty="0">
                <a:solidFill>
                  <a:schemeClr val="tx1"/>
                </a:solidFill>
                <a:effectLst>
                  <a:outerShdw blurRad="38100" dist="38100" dir="2700000" algn="tl">
                    <a:srgbClr val="000000">
                      <a:alpha val="43137"/>
                    </a:srgbClr>
                  </a:outerShdw>
                </a:effectLst>
                <a:highlight>
                  <a:srgbClr val="FFFF00"/>
                </a:highlight>
              </a:rPr>
              <a:t>is a </a:t>
            </a:r>
            <a:r>
              <a:rPr lang="en-US" sz="2600" b="1" dirty="0">
                <a:effectLst>
                  <a:outerShdw blurRad="38100" dist="38100" dir="2700000" algn="tl">
                    <a:srgbClr val="000000">
                      <a:alpha val="43137"/>
                    </a:srgbClr>
                  </a:outerShdw>
                </a:effectLst>
                <a:highlight>
                  <a:srgbClr val="FFFF00"/>
                </a:highlight>
              </a:rPr>
              <a:t>major element of the </a:t>
            </a:r>
            <a:r>
              <a:rPr lang="en-US" sz="2600" b="1" i="1" dirty="0">
                <a:effectLst>
                  <a:outerShdw blurRad="38100" dist="38100" dir="2700000" algn="tl">
                    <a:srgbClr val="000000">
                      <a:alpha val="43137"/>
                    </a:srgbClr>
                  </a:outerShdw>
                </a:effectLst>
                <a:highlight>
                  <a:srgbClr val="FFFF00"/>
                </a:highlight>
              </a:rPr>
              <a:t>Common Foreign and Security Policy of the European Union </a:t>
            </a:r>
            <a:endParaRPr lang="cs-CZ" sz="2600" b="1" i="1" dirty="0">
              <a:effectLst>
                <a:outerShdw blurRad="38100" dist="38100" dir="2700000" algn="tl">
                  <a:srgbClr val="000000">
                    <a:alpha val="43137"/>
                  </a:srgbClr>
                </a:outerShdw>
              </a:effectLst>
              <a:highlight>
                <a:srgbClr val="FFFF00"/>
              </a:highlight>
            </a:endParaRPr>
          </a:p>
          <a:p>
            <a:pPr>
              <a:defRPr/>
            </a:pPr>
            <a:r>
              <a:rPr lang="en-US" b="1" dirty="0">
                <a:effectLst>
                  <a:outerShdw blurRad="38100" dist="38100" dir="2700000" algn="tl">
                    <a:srgbClr val="000000">
                      <a:alpha val="43137"/>
                    </a:srgbClr>
                  </a:outerShdw>
                </a:effectLst>
                <a:highlight>
                  <a:srgbClr val="FFFF00"/>
                </a:highlight>
              </a:rPr>
              <a:t>The aim of the CSDP </a:t>
            </a:r>
            <a:r>
              <a:rPr lang="en-US" b="1" dirty="0">
                <a:solidFill>
                  <a:schemeClr val="tx1"/>
                </a:solidFill>
                <a:effectLst>
                  <a:outerShdw blurRad="38100" dist="38100" dir="2700000" algn="tl">
                    <a:srgbClr val="000000">
                      <a:alpha val="43137"/>
                    </a:srgbClr>
                  </a:outerShdw>
                </a:effectLst>
              </a:rPr>
              <a:t>is to give to the EU a politico-military capability for purely European operations where the US and/or NATO do not want to be involved </a:t>
            </a:r>
            <a:endParaRPr lang="cs-CZ" b="1" dirty="0">
              <a:solidFill>
                <a:schemeClr val="tx1"/>
              </a:solidFill>
              <a:effectLst>
                <a:outerShdw blurRad="38100" dist="38100" dir="2700000" algn="tl">
                  <a:srgbClr val="000000">
                    <a:alpha val="43137"/>
                  </a:srgbClr>
                </a:outerShdw>
              </a:effectLst>
            </a:endParaRPr>
          </a:p>
          <a:p>
            <a:pPr>
              <a:defRPr/>
            </a:pPr>
            <a:r>
              <a:rPr lang="en-US" sz="2000" dirty="0">
                <a:effectLst>
                  <a:outerShdw blurRad="38100" dist="38100" dir="2700000" algn="tl">
                    <a:srgbClr val="000000">
                      <a:alpha val="43137"/>
                    </a:srgbClr>
                  </a:outerShdw>
                </a:effectLst>
              </a:rPr>
              <a:t>The Common Security and </a:t>
            </a:r>
            <a:r>
              <a:rPr lang="en-US" sz="2000" dirty="0" err="1">
                <a:effectLst>
                  <a:outerShdw blurRad="38100" dist="38100" dir="2700000" algn="tl">
                    <a:srgbClr val="000000">
                      <a:alpha val="43137"/>
                    </a:srgbClr>
                  </a:outerShdw>
                </a:effectLst>
              </a:rPr>
              <a:t>Defence</a:t>
            </a:r>
            <a:r>
              <a:rPr lang="en-US" sz="2000" dirty="0">
                <a:effectLst>
                  <a:outerShdw blurRad="38100" dist="38100" dir="2700000" algn="tl">
                    <a:srgbClr val="000000">
                      <a:alpha val="43137"/>
                    </a:srgbClr>
                  </a:outerShdw>
                </a:effectLst>
              </a:rPr>
              <a:t> Policy</a:t>
            </a:r>
            <a:r>
              <a:rPr lang="cs-CZ"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enables the Union to take a leading role in peace-keeping operations, conflict prevention and in the strengthening of the international security. It is an integral part of the EU's comprehensive approach towards crisis management, drawing on civilian and military assets</a:t>
            </a:r>
            <a:r>
              <a:rPr lang="cs-CZ" sz="2000" dirty="0">
                <a:effectLst>
                  <a:outerShdw blurRad="38100" dist="38100" dir="2700000" algn="tl">
                    <a:srgbClr val="000000">
                      <a:alpha val="43137"/>
                    </a:srgbClr>
                  </a:outerShdw>
                </a:effectLst>
              </a:rPr>
              <a:t> …</a:t>
            </a:r>
            <a:endParaRPr lang="cs-CZ" sz="2000" b="1" dirty="0">
              <a:solidFill>
                <a:schemeClr val="tx1"/>
              </a:solidFill>
              <a:effectLst>
                <a:outerShdw blurRad="38100" dist="38100" dir="2700000" algn="tl">
                  <a:srgbClr val="000000">
                    <a:alpha val="43137"/>
                  </a:srgbClr>
                </a:outerShdw>
              </a:effectLst>
            </a:endParaRPr>
          </a:p>
          <a:p>
            <a:pPr>
              <a:defRPr/>
            </a:pPr>
            <a:endParaRPr lang="cs-CZ" dirty="0"/>
          </a:p>
        </p:txBody>
      </p:sp>
      <p:pic>
        <p:nvPicPr>
          <p:cNvPr id="61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3246" y="5194211"/>
            <a:ext cx="2858754" cy="168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6" name="Nadpis 1"/>
          <p:cNvSpPr>
            <a:spLocks noGrp="1"/>
          </p:cNvSpPr>
          <p:nvPr>
            <p:ph type="title"/>
          </p:nvPr>
        </p:nvSpPr>
        <p:spPr/>
        <p:txBody>
          <a:bodyPr/>
          <a:lstStyle/>
          <a:p>
            <a:r>
              <a:rPr lang="cs-CZ" sz="2400" dirty="0">
                <a:effectLst>
                  <a:outerShdw blurRad="38100" dist="38100" dir="2700000" algn="tl">
                    <a:srgbClr val="000000">
                      <a:alpha val="43137"/>
                    </a:srgbClr>
                  </a:outerShdw>
                </a:effectLst>
              </a:rPr>
              <a:t>CSDP…</a:t>
            </a:r>
            <a:r>
              <a:rPr lang="en-US" sz="2400" dirty="0">
                <a:effectLst>
                  <a:outerShdw blurRad="38100" dist="38100" dir="2700000" algn="tl">
                    <a:srgbClr val="000000">
                      <a:alpha val="43137"/>
                    </a:srgbClr>
                  </a:outerShdw>
                </a:effectLst>
              </a:rPr>
              <a:t>a perspective area for the deepening of the European integration process</a:t>
            </a:r>
            <a:endParaRPr lang="cs-CZ" sz="2400" dirty="0">
              <a:solidFill>
                <a:schemeClr val="tx1"/>
              </a:solidFill>
              <a:effectLst>
                <a:outerShdw blurRad="38100" dist="38100" dir="2700000" algn="tl">
                  <a:srgbClr val="000000">
                    <a:alpha val="43137"/>
                  </a:srgbClr>
                </a:outerShdw>
              </a:effectLst>
            </a:endParaRPr>
          </a:p>
        </p:txBody>
      </p:sp>
      <p:pic>
        <p:nvPicPr>
          <p:cNvPr id="7172" name="Picture 4" descr="http://obris.org/wp-content/uploads/2013/12/untitled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194211"/>
            <a:ext cx="2567608" cy="167526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D0E4D704-839E-4278-A97A-4E41BDA9872E}"/>
              </a:ext>
            </a:extLst>
          </p:cNvPr>
          <p:cNvSpPr txBox="1"/>
          <p:nvPr/>
        </p:nvSpPr>
        <p:spPr>
          <a:xfrm>
            <a:off x="2675620" y="5432925"/>
            <a:ext cx="6549614" cy="615553"/>
          </a:xfrm>
          <a:prstGeom prst="rect">
            <a:avLst/>
          </a:prstGeom>
          <a:noFill/>
        </p:spPr>
        <p:txBody>
          <a:bodyPr wrap="square" rtlCol="0">
            <a:spAutoFit/>
          </a:bodyPr>
          <a:lstStyle/>
          <a:p>
            <a:pPr algn="ctr"/>
            <a:r>
              <a:rPr lang="en-US" sz="2000" dirty="0">
                <a:solidFill>
                  <a:schemeClr val="tx1"/>
                </a:solidFill>
                <a:highlight>
                  <a:srgbClr val="FFFF00"/>
                </a:highlight>
              </a:rPr>
              <a:t>The Common Security and </a:t>
            </a:r>
            <a:r>
              <a:rPr lang="en-US" sz="2000" dirty="0" err="1">
                <a:solidFill>
                  <a:schemeClr val="tx1"/>
                </a:solidFill>
                <a:highlight>
                  <a:srgbClr val="FFFF00"/>
                </a:highlight>
              </a:rPr>
              <a:t>Defence</a:t>
            </a:r>
            <a:r>
              <a:rPr lang="en-US" sz="2000" dirty="0">
                <a:solidFill>
                  <a:schemeClr val="tx1"/>
                </a:solidFill>
                <a:highlight>
                  <a:srgbClr val="FFFF00"/>
                </a:highlight>
              </a:rPr>
              <a:t> Policy</a:t>
            </a:r>
            <a:endParaRPr lang="cs-CZ" sz="2000" dirty="0">
              <a:solidFill>
                <a:schemeClr val="tx1"/>
              </a:solidFill>
              <a:highlight>
                <a:srgbClr val="FFFF00"/>
              </a:highlight>
            </a:endParaRPr>
          </a:p>
          <a:p>
            <a:pPr algn="ctr"/>
            <a:r>
              <a:rPr lang="cs-CZ" sz="1400" dirty="0">
                <a:hlinkClick r:id="rId4"/>
              </a:rPr>
              <a:t>https://www.eeas.europa.eu/eeas/common-security-and-defence-policy_en</a:t>
            </a:r>
            <a:r>
              <a:rPr lang="cs-CZ" sz="1400" dirty="0"/>
              <a:t> </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lstStyle/>
          <a:p>
            <a:r>
              <a:rPr lang="cs-CZ" sz="3200" dirty="0">
                <a:effectLst>
                  <a:outerShdw blurRad="38100" dist="38100" dir="2700000" algn="tl">
                    <a:srgbClr val="000000">
                      <a:alpha val="43137"/>
                    </a:srgbClr>
                  </a:outerShdw>
                </a:effectLst>
              </a:rPr>
              <a:t>CSDP</a:t>
            </a:r>
          </a:p>
        </p:txBody>
      </p:sp>
      <p:sp>
        <p:nvSpPr>
          <p:cNvPr id="3" name="Zástupný symbol pro obsah 2"/>
          <p:cNvSpPr>
            <a:spLocks noGrp="1"/>
          </p:cNvSpPr>
          <p:nvPr>
            <p:ph idx="1"/>
          </p:nvPr>
        </p:nvSpPr>
        <p:spPr/>
        <p:txBody>
          <a:bodyPr/>
          <a:lstStyle/>
          <a:p>
            <a:pPr>
              <a:defRPr/>
            </a:pPr>
            <a:r>
              <a:rPr lang="en-US" sz="2300" dirty="0">
                <a:solidFill>
                  <a:schemeClr val="tx1"/>
                </a:solidFill>
                <a:effectLst>
                  <a:outerShdw blurRad="38100" dist="38100" dir="2700000" algn="tl">
                    <a:srgbClr val="000000">
                      <a:alpha val="43137"/>
                    </a:srgbClr>
                  </a:outerShdw>
                </a:effectLst>
              </a:rPr>
              <a:t>Formally, the </a:t>
            </a:r>
            <a:r>
              <a:rPr lang="cs-CZ" sz="2300" dirty="0">
                <a:solidFill>
                  <a:schemeClr val="tx1"/>
                </a:solidFill>
                <a:effectLst>
                  <a:outerShdw blurRad="38100" dist="38100" dir="2700000" algn="tl">
                    <a:srgbClr val="000000">
                      <a:alpha val="43137"/>
                    </a:srgbClr>
                  </a:outerShdw>
                </a:effectLst>
              </a:rPr>
              <a:t>CSDP </a:t>
            </a:r>
            <a:r>
              <a:rPr lang="en-US" sz="2300" dirty="0">
                <a:solidFill>
                  <a:schemeClr val="tx1"/>
                </a:solidFill>
                <a:effectLst>
                  <a:outerShdw blurRad="38100" dist="38100" dir="2700000" algn="tl">
                    <a:srgbClr val="000000">
                      <a:alpha val="43137"/>
                    </a:srgbClr>
                  </a:outerShdw>
                </a:effectLst>
              </a:rPr>
              <a:t>is the domain of the </a:t>
            </a:r>
            <a:r>
              <a:rPr lang="en-US" sz="2300" b="1" dirty="0" err="1">
                <a:effectLst>
                  <a:outerShdw blurRad="38100" dist="38100" dir="2700000" algn="tl">
                    <a:srgbClr val="000000">
                      <a:alpha val="43137"/>
                    </a:srgbClr>
                  </a:outerShdw>
                </a:effectLst>
              </a:rPr>
              <a:t>The</a:t>
            </a:r>
            <a:r>
              <a:rPr lang="en-US" sz="2300" dirty="0">
                <a:effectLst>
                  <a:outerShdw blurRad="38100" dist="38100" dir="2700000" algn="tl">
                    <a:srgbClr val="000000">
                      <a:alpha val="43137"/>
                    </a:srgbClr>
                  </a:outerShdw>
                </a:effectLst>
              </a:rPr>
              <a:t> </a:t>
            </a:r>
            <a:r>
              <a:rPr lang="en-US" sz="2300" b="1" dirty="0">
                <a:effectLst>
                  <a:outerShdw blurRad="38100" dist="38100" dir="2700000" algn="tl">
                    <a:srgbClr val="000000">
                      <a:alpha val="43137"/>
                    </a:srgbClr>
                  </a:outerShdw>
                </a:effectLst>
              </a:rPr>
              <a:t>European Council</a:t>
            </a:r>
            <a:r>
              <a:rPr lang="cs-CZ" sz="2300" dirty="0">
                <a:solidFill>
                  <a:schemeClr val="tx1"/>
                </a:solidFill>
                <a:effectLst>
                  <a:outerShdw blurRad="38100" dist="38100" dir="2700000" algn="tl">
                    <a:srgbClr val="000000">
                      <a:alpha val="43137"/>
                    </a:srgbClr>
                  </a:outerShdw>
                </a:effectLst>
              </a:rPr>
              <a:t>.</a:t>
            </a:r>
            <a:r>
              <a:rPr lang="en-US" sz="2300" dirty="0">
                <a:solidFill>
                  <a:schemeClr val="tx1"/>
                </a:solidFill>
                <a:effectLst>
                  <a:outerShdw blurRad="38100" dist="38100" dir="2700000" algn="tl">
                    <a:srgbClr val="000000">
                      <a:alpha val="43137"/>
                    </a:srgbClr>
                  </a:outerShdw>
                </a:effectLst>
              </a:rPr>
              <a:t> </a:t>
            </a:r>
            <a:r>
              <a:rPr lang="cs-CZ" sz="2300" dirty="0">
                <a:solidFill>
                  <a:schemeClr val="tx1"/>
                </a:solidFill>
                <a:effectLst>
                  <a:outerShdw blurRad="38100" dist="38100" dir="2700000" algn="tl">
                    <a:srgbClr val="000000">
                      <a:alpha val="43137"/>
                    </a:srgbClr>
                  </a:outerShdw>
                </a:effectLst>
              </a:rPr>
              <a:t>…</a:t>
            </a:r>
            <a:r>
              <a:rPr lang="en-US" sz="2300" dirty="0">
                <a:solidFill>
                  <a:schemeClr val="tx1"/>
                </a:solidFill>
                <a:effectLst>
                  <a:outerShdw blurRad="38100" dist="38100" dir="2700000" algn="tl">
                    <a:srgbClr val="000000">
                      <a:alpha val="43137"/>
                    </a:srgbClr>
                  </a:outerShdw>
                </a:effectLst>
              </a:rPr>
              <a:t>the heads of member states </a:t>
            </a:r>
            <a:endParaRPr lang="cs-CZ" sz="2300" dirty="0">
              <a:solidFill>
                <a:schemeClr val="tx1"/>
              </a:solidFill>
              <a:effectLst>
                <a:outerShdw blurRad="38100" dist="38100" dir="2700000" algn="tl">
                  <a:srgbClr val="000000">
                    <a:alpha val="43137"/>
                  </a:srgbClr>
                </a:outerShdw>
              </a:effectLst>
            </a:endParaRPr>
          </a:p>
          <a:p>
            <a:pPr>
              <a:defRPr/>
            </a:pPr>
            <a:r>
              <a:rPr lang="en-US" sz="2300" dirty="0">
                <a:solidFill>
                  <a:schemeClr val="tx1"/>
                </a:solidFill>
              </a:rPr>
              <a:t>the Union High Representative </a:t>
            </a:r>
            <a:r>
              <a:rPr lang="cs-CZ" sz="2300" dirty="0" err="1">
                <a:solidFill>
                  <a:schemeClr val="tx1"/>
                </a:solidFill>
              </a:rPr>
              <a:t>now</a:t>
            </a:r>
            <a:r>
              <a:rPr lang="cs-CZ" sz="2300" dirty="0">
                <a:solidFill>
                  <a:schemeClr val="tx1"/>
                </a:solidFill>
              </a:rPr>
              <a:t> – </a:t>
            </a:r>
            <a:r>
              <a:rPr lang="cs-CZ" sz="2300" b="1" dirty="0" err="1">
                <a:effectLst>
                  <a:outerShdw blurRad="38100" dist="38100" dir="2700000" algn="tl">
                    <a:srgbClr val="000000">
                      <a:alpha val="43137"/>
                    </a:srgbClr>
                  </a:outerShdw>
                </a:effectLst>
              </a:rPr>
              <a:t>Josep</a:t>
            </a:r>
            <a:r>
              <a:rPr lang="cs-CZ" sz="2300" b="1" dirty="0">
                <a:effectLst>
                  <a:outerShdw blurRad="38100" dist="38100" dir="2700000" algn="tl">
                    <a:srgbClr val="000000">
                      <a:alpha val="43137"/>
                    </a:srgbClr>
                  </a:outerShdw>
                </a:effectLst>
              </a:rPr>
              <a:t> </a:t>
            </a:r>
            <a:r>
              <a:rPr lang="cs-CZ" sz="2300" b="1" dirty="0" err="1">
                <a:effectLst>
                  <a:outerShdw blurRad="38100" dist="38100" dir="2700000" algn="tl">
                    <a:srgbClr val="000000">
                      <a:alpha val="43137"/>
                    </a:srgbClr>
                  </a:outerShdw>
                </a:effectLst>
              </a:rPr>
              <a:t>Borrell</a:t>
            </a:r>
            <a:r>
              <a:rPr lang="cs-CZ" sz="2300" b="1" dirty="0">
                <a:effectLst>
                  <a:outerShdw blurRad="38100" dist="38100" dir="2700000" algn="tl">
                    <a:srgbClr val="000000">
                      <a:alpha val="43137"/>
                    </a:srgbClr>
                  </a:outerShdw>
                </a:effectLst>
              </a:rPr>
              <a:t> </a:t>
            </a:r>
            <a:r>
              <a:rPr lang="cs-CZ" sz="2300" b="1" dirty="0" err="1">
                <a:effectLst>
                  <a:outerShdw blurRad="38100" dist="38100" dir="2700000" algn="tl">
                    <a:srgbClr val="000000">
                      <a:alpha val="43137"/>
                    </a:srgbClr>
                  </a:outerShdw>
                </a:effectLst>
              </a:rPr>
              <a:t>Fontelles</a:t>
            </a:r>
            <a:r>
              <a:rPr lang="cs-CZ" sz="2300" b="1" dirty="0">
                <a:effectLst>
                  <a:outerShdw blurRad="38100" dist="38100" dir="2700000" algn="tl">
                    <a:srgbClr val="000000">
                      <a:alpha val="43137"/>
                    </a:srgbClr>
                  </a:outerShdw>
                </a:effectLst>
              </a:rPr>
              <a:t> </a:t>
            </a:r>
            <a:r>
              <a:rPr lang="en-US" sz="2300" b="1" dirty="0">
                <a:solidFill>
                  <a:schemeClr val="tx1"/>
                </a:solidFill>
                <a:effectLst>
                  <a:outerShdw blurRad="38100" dist="38100" dir="2700000" algn="tl">
                    <a:srgbClr val="000000">
                      <a:alpha val="43137"/>
                    </a:srgbClr>
                  </a:outerShdw>
                </a:effectLst>
              </a:rPr>
              <a:t>plays a significant role</a:t>
            </a:r>
            <a:r>
              <a:rPr lang="cs-CZ" sz="2300" dirty="0">
                <a:solidFill>
                  <a:schemeClr val="tx1"/>
                </a:solidFill>
              </a:rPr>
              <a:t>… </a:t>
            </a:r>
            <a:r>
              <a:rPr lang="en-US" sz="2300" dirty="0">
                <a:solidFill>
                  <a:schemeClr val="tx1"/>
                </a:solidFill>
              </a:rPr>
              <a:t>as Chairman of the external relations configuration of the </a:t>
            </a:r>
            <a:r>
              <a:rPr lang="en-US" sz="2300" b="1" u="sng" dirty="0">
                <a:effectLst>
                  <a:outerShdw blurRad="38100" dist="38100" dir="2700000" algn="tl">
                    <a:srgbClr val="000000">
                      <a:alpha val="43137"/>
                    </a:srgbClr>
                  </a:outerShdw>
                </a:effectLst>
              </a:rPr>
              <a:t>Council</a:t>
            </a:r>
            <a:r>
              <a:rPr lang="cs-CZ" sz="2300" b="1" u="sng" dirty="0">
                <a:effectLst>
                  <a:outerShdw blurRad="38100" dist="38100" dir="2700000" algn="tl">
                    <a:srgbClr val="000000">
                      <a:alpha val="43137"/>
                    </a:srgbClr>
                  </a:outerShdw>
                </a:effectLst>
              </a:rPr>
              <a:t> </a:t>
            </a:r>
            <a:r>
              <a:rPr lang="cs-CZ" sz="2300" b="1" dirty="0"/>
              <a:t>(FAC)</a:t>
            </a:r>
            <a:r>
              <a:rPr lang="cs-CZ" sz="2300" dirty="0">
                <a:solidFill>
                  <a:schemeClr val="tx1"/>
                </a:solidFill>
              </a:rPr>
              <a:t>…</a:t>
            </a:r>
            <a:r>
              <a:rPr lang="en-US" sz="2300" dirty="0">
                <a:solidFill>
                  <a:schemeClr val="tx1"/>
                </a:solidFill>
              </a:rPr>
              <a:t> she prepares and examines decisions to be made before they are brought to the Council</a:t>
            </a:r>
            <a:endParaRPr lang="cs-CZ" sz="2300" dirty="0">
              <a:solidFill>
                <a:schemeClr val="tx1"/>
              </a:solidFill>
            </a:endParaRPr>
          </a:p>
          <a:p>
            <a:pPr>
              <a:defRPr/>
            </a:pPr>
            <a:r>
              <a:rPr lang="en-US" sz="2300" b="1" dirty="0">
                <a:solidFill>
                  <a:schemeClr val="tx1"/>
                </a:solidFill>
              </a:rPr>
              <a:t>The CSDP is furthermore strongly facilitated by the </a:t>
            </a:r>
            <a:r>
              <a:rPr lang="en-US" sz="2300" b="1" dirty="0">
                <a:effectLst>
                  <a:outerShdw blurRad="38100" dist="38100" dir="2700000" algn="tl">
                    <a:srgbClr val="000000">
                      <a:alpha val="43137"/>
                    </a:srgbClr>
                  </a:outerShdw>
                </a:effectLst>
              </a:rPr>
              <a:t>European External Action Service</a:t>
            </a:r>
            <a:endParaRPr lang="cs-CZ" sz="2300" dirty="0">
              <a:solidFill>
                <a:schemeClr val="tx1"/>
              </a:solidFill>
              <a:effectLst>
                <a:outerShdw blurRad="38100" dist="38100" dir="2700000" algn="tl">
                  <a:srgbClr val="000000">
                    <a:alpha val="43137"/>
                  </a:srgbClr>
                </a:outerShdw>
              </a:effectLst>
            </a:endParaRPr>
          </a:p>
          <a:p>
            <a:pPr>
              <a:defRPr/>
            </a:pPr>
            <a:endParaRPr lang="cs-CZ" dirty="0"/>
          </a:p>
        </p:txBody>
      </p:sp>
      <p:pic>
        <p:nvPicPr>
          <p:cNvPr id="819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900" y="5022906"/>
            <a:ext cx="3527747" cy="127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19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4147" y="5160475"/>
            <a:ext cx="1709825" cy="113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122" name="Picture 2" descr="http://tibet.net/wp-content/uploads/2014/10/mogherini-eu-aussenbeauftrag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1985" y="5160475"/>
            <a:ext cx="1656184" cy="1139473"/>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a:extLst>
              <a:ext uri="{FF2B5EF4-FFF2-40B4-BE49-F238E27FC236}">
                <a16:creationId xmlns:a16="http://schemas.microsoft.com/office/drawing/2014/main" id="{CFC141EC-FD0D-4D62-8173-AD549847BA23}"/>
              </a:ext>
            </a:extLst>
          </p:cNvPr>
          <p:cNvPicPr>
            <a:picLocks noChangeAspect="1"/>
          </p:cNvPicPr>
          <p:nvPr/>
        </p:nvPicPr>
        <p:blipFill>
          <a:blip r:embed="rId5"/>
          <a:stretch>
            <a:fillRect/>
          </a:stretch>
        </p:blipFill>
        <p:spPr>
          <a:xfrm>
            <a:off x="10096500" y="3705225"/>
            <a:ext cx="2095500" cy="3152775"/>
          </a:xfrm>
          <a:prstGeom prst="rect">
            <a:avLst/>
          </a:prstGeom>
        </p:spPr>
      </p:pic>
      <p:sp>
        <p:nvSpPr>
          <p:cNvPr id="13" name="TextovéPole 12">
            <a:extLst>
              <a:ext uri="{FF2B5EF4-FFF2-40B4-BE49-F238E27FC236}">
                <a16:creationId xmlns:a16="http://schemas.microsoft.com/office/drawing/2014/main" id="{FFDC285A-5D81-4A4D-BE54-FFBBCA1D0F37}"/>
              </a:ext>
            </a:extLst>
          </p:cNvPr>
          <p:cNvSpPr txBox="1"/>
          <p:nvPr/>
        </p:nvSpPr>
        <p:spPr>
          <a:xfrm>
            <a:off x="8301175" y="4391489"/>
            <a:ext cx="1709825" cy="1938992"/>
          </a:xfrm>
          <a:prstGeom prst="rect">
            <a:avLst/>
          </a:prstGeom>
          <a:noFill/>
        </p:spPr>
        <p:txBody>
          <a:bodyPr wrap="square" rtlCol="0">
            <a:spAutoFit/>
          </a:bodyPr>
          <a:lstStyle/>
          <a:p>
            <a:r>
              <a:rPr lang="en-US" dirty="0" err="1">
                <a:solidFill>
                  <a:schemeClr val="tx1"/>
                </a:solidFill>
                <a:highlight>
                  <a:srgbClr val="FFFF00"/>
                </a:highlight>
              </a:rPr>
              <a:t>Josep</a:t>
            </a:r>
            <a:r>
              <a:rPr lang="en-US" dirty="0">
                <a:solidFill>
                  <a:schemeClr val="tx1"/>
                </a:solidFill>
                <a:highlight>
                  <a:srgbClr val="FFFF00"/>
                </a:highlight>
              </a:rPr>
              <a:t> Borrell </a:t>
            </a:r>
            <a:r>
              <a:rPr lang="en-US" dirty="0" err="1">
                <a:solidFill>
                  <a:schemeClr val="tx1"/>
                </a:solidFill>
                <a:highlight>
                  <a:srgbClr val="FFFF00"/>
                </a:highlight>
              </a:rPr>
              <a:t>Fontelles</a:t>
            </a:r>
            <a:r>
              <a:rPr lang="en-US" dirty="0">
                <a:solidFill>
                  <a:schemeClr val="tx1"/>
                </a:solidFill>
                <a:highlight>
                  <a:srgbClr val="FFFF00"/>
                </a:highlight>
              </a:rPr>
              <a:t> </a:t>
            </a:r>
            <a:r>
              <a:rPr lang="cs-CZ" dirty="0">
                <a:solidFill>
                  <a:schemeClr val="tx1"/>
                </a:solidFill>
              </a:rPr>
              <a:t>- </a:t>
            </a:r>
            <a:r>
              <a:rPr lang="en-US" dirty="0">
                <a:solidFill>
                  <a:schemeClr val="tx1"/>
                </a:solidFill>
                <a:effectLst>
                  <a:outerShdw blurRad="38100" dist="38100" dir="2700000" algn="tl">
                    <a:srgbClr val="000000">
                      <a:alpha val="43137"/>
                    </a:srgbClr>
                  </a:outerShdw>
                </a:effectLst>
              </a:rPr>
              <a:t>High Representative of the Union for Foreign Affairs and Security Policy</a:t>
            </a:r>
            <a:r>
              <a:rPr lang="cs-CZ" dirty="0">
                <a:solidFill>
                  <a:schemeClr val="tx1"/>
                </a:solidFill>
                <a:effectLst>
                  <a:outerShdw blurRad="38100" dist="38100" dir="2700000" algn="tl">
                    <a:srgbClr val="000000">
                      <a:alpha val="43137"/>
                    </a:srgbClr>
                  </a:outerShdw>
                </a:effectLst>
              </a:rPr>
              <a:t> </a:t>
            </a:r>
            <a:r>
              <a:rPr lang="cs-CZ" dirty="0">
                <a:solidFill>
                  <a:schemeClr val="tx1"/>
                </a:solidFill>
              </a:rPr>
              <a:t>and Vice-President </a:t>
            </a:r>
            <a:r>
              <a:rPr lang="cs-CZ" dirty="0" err="1">
                <a:solidFill>
                  <a:schemeClr val="tx1"/>
                </a:solidFill>
              </a:rPr>
              <a:t>of</a:t>
            </a:r>
            <a:r>
              <a:rPr lang="cs-CZ" dirty="0">
                <a:solidFill>
                  <a:schemeClr val="tx1"/>
                </a:solidFill>
              </a:rPr>
              <a:t> </a:t>
            </a:r>
            <a:r>
              <a:rPr lang="cs-CZ" dirty="0" err="1">
                <a:solidFill>
                  <a:schemeClr val="tx1"/>
                </a:solidFill>
              </a:rPr>
              <a:t>theEuropean</a:t>
            </a:r>
            <a:r>
              <a:rPr lang="cs-CZ" dirty="0">
                <a:solidFill>
                  <a:schemeClr val="tx1"/>
                </a:solidFill>
              </a:rPr>
              <a:t> </a:t>
            </a:r>
            <a:r>
              <a:rPr lang="cs-CZ" dirty="0" err="1">
                <a:solidFill>
                  <a:schemeClr val="tx1"/>
                </a:solidFill>
              </a:rPr>
              <a:t>Commission</a:t>
            </a:r>
            <a:r>
              <a:rPr lang="cs-CZ" dirty="0">
                <a:solidFill>
                  <a:schemeClr val="tx1"/>
                </a:solidFill>
              </a:rPr>
              <a:t>…</a:t>
            </a:r>
            <a:r>
              <a:rPr lang="en-US" dirty="0">
                <a:solidFill>
                  <a:schemeClr val="tx1"/>
                </a:solidFill>
              </a:rPr>
              <a:t> since 1 December 2019</a:t>
            </a:r>
            <a:endParaRPr lang="cs-CZ" dirty="0">
              <a:solidFill>
                <a:schemeClr val="tx1"/>
              </a:solidFill>
            </a:endParaRPr>
          </a:p>
        </p:txBody>
      </p:sp>
      <p:sp>
        <p:nvSpPr>
          <p:cNvPr id="4" name="TextovéPole 3">
            <a:extLst>
              <a:ext uri="{FF2B5EF4-FFF2-40B4-BE49-F238E27FC236}">
                <a16:creationId xmlns:a16="http://schemas.microsoft.com/office/drawing/2014/main" id="{39FEACA8-9A2C-473E-AD0C-AA110C0D4900}"/>
              </a:ext>
            </a:extLst>
          </p:cNvPr>
          <p:cNvSpPr txBox="1"/>
          <p:nvPr/>
        </p:nvSpPr>
        <p:spPr>
          <a:xfrm>
            <a:off x="695401" y="4042023"/>
            <a:ext cx="7605774" cy="584775"/>
          </a:xfrm>
          <a:prstGeom prst="rect">
            <a:avLst/>
          </a:prstGeom>
          <a:noFill/>
        </p:spPr>
        <p:txBody>
          <a:bodyPr wrap="square" rtlCol="0">
            <a:spAutoFit/>
          </a:bodyPr>
          <a:lstStyle/>
          <a:p>
            <a:r>
              <a:rPr lang="cs-CZ" sz="2000" dirty="0" err="1">
                <a:highlight>
                  <a:srgbClr val="FFFF00"/>
                </a:highlight>
              </a:rPr>
              <a:t>Complete</a:t>
            </a:r>
            <a:r>
              <a:rPr lang="cs-CZ" sz="2000" dirty="0">
                <a:highlight>
                  <a:srgbClr val="FFFF00"/>
                </a:highlight>
              </a:rPr>
              <a:t> </a:t>
            </a:r>
            <a:r>
              <a:rPr lang="cs-CZ" sz="2000" dirty="0" err="1">
                <a:highlight>
                  <a:srgbClr val="FFFF00"/>
                </a:highlight>
              </a:rPr>
              <a:t>timeline</a:t>
            </a:r>
            <a:r>
              <a:rPr lang="cs-CZ" sz="2000" dirty="0">
                <a:highlight>
                  <a:srgbClr val="FFFF00"/>
                </a:highlight>
              </a:rPr>
              <a:t> - </a:t>
            </a:r>
            <a:r>
              <a:rPr lang="en-US" sz="2000" dirty="0">
                <a:highlight>
                  <a:srgbClr val="FFFF00"/>
                </a:highlight>
              </a:rPr>
              <a:t>EU cooperation on security and </a:t>
            </a:r>
            <a:r>
              <a:rPr lang="en-US" sz="2000" dirty="0" err="1">
                <a:highlight>
                  <a:srgbClr val="FFFF00"/>
                </a:highlight>
              </a:rPr>
              <a:t>defence</a:t>
            </a:r>
            <a:endParaRPr lang="cs-CZ" sz="2000" dirty="0">
              <a:highlight>
                <a:srgbClr val="FFFF00"/>
              </a:highlight>
            </a:endParaRPr>
          </a:p>
          <a:p>
            <a:r>
              <a:rPr lang="cs-CZ" dirty="0">
                <a:highlight>
                  <a:srgbClr val="00FFFF"/>
                </a:highlight>
                <a:hlinkClick r:id="rId6"/>
              </a:rPr>
              <a:t>https://www.consilium.europa.eu/en/policies/defence-security/defence-security-timeline/</a:t>
            </a:r>
            <a:r>
              <a:rPr lang="cs-CZ" dirty="0"/>
              <a:t> </a:t>
            </a:r>
          </a:p>
        </p:txBody>
      </p:sp>
    </p:spTree>
    <p:extLst>
      <p:ext uri="{BB962C8B-B14F-4D97-AF65-F5344CB8AC3E}">
        <p14:creationId xmlns:p14="http://schemas.microsoft.com/office/powerpoint/2010/main" val="18897167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r>
              <a:rPr lang="cs-CZ" dirty="0">
                <a:effectLst>
                  <a:outerShdw blurRad="38100" dist="38100" dir="2700000" algn="tl">
                    <a:srgbClr val="000000"/>
                  </a:outerShdw>
                </a:effectLst>
              </a:rPr>
              <a:t>CSDP - </a:t>
            </a:r>
            <a:r>
              <a:rPr lang="cs-CZ" dirty="0" err="1">
                <a:effectLst>
                  <a:outerShdw blurRad="38100" dist="38100" dir="2700000" algn="tl">
                    <a:srgbClr val="000000"/>
                  </a:outerShdw>
                </a:effectLst>
              </a:rPr>
              <a:t>political</a:t>
            </a:r>
            <a:r>
              <a:rPr lang="cs-CZ" dirty="0">
                <a:effectLst>
                  <a:outerShdw blurRad="38100" dist="38100" dir="2700000" algn="tl">
                    <a:srgbClr val="000000"/>
                  </a:outerShdw>
                </a:effectLst>
              </a:rPr>
              <a:t> </a:t>
            </a:r>
            <a:r>
              <a:rPr lang="cs-CZ" dirty="0" err="1">
                <a:effectLst>
                  <a:outerShdw blurRad="38100" dist="38100" dir="2700000" algn="tl">
                    <a:srgbClr val="000000"/>
                  </a:outerShdw>
                </a:effectLst>
              </a:rPr>
              <a:t>and</a:t>
            </a:r>
            <a:r>
              <a:rPr lang="cs-CZ" dirty="0">
                <a:effectLst>
                  <a:outerShdw blurRad="38100" dist="38100" dir="2700000" algn="tl">
                    <a:srgbClr val="000000"/>
                  </a:outerShdw>
                </a:effectLst>
              </a:rPr>
              <a:t> </a:t>
            </a:r>
            <a:r>
              <a:rPr lang="cs-CZ" dirty="0" err="1">
                <a:effectLst>
                  <a:outerShdw blurRad="38100" dist="38100" dir="2700000" algn="tl">
                    <a:srgbClr val="000000"/>
                  </a:outerShdw>
                </a:effectLst>
              </a:rPr>
              <a:t>military</a:t>
            </a:r>
            <a:r>
              <a:rPr lang="cs-CZ" dirty="0">
                <a:effectLst>
                  <a:outerShdw blurRad="38100" dist="38100" dir="2700000" algn="tl">
                    <a:srgbClr val="000000"/>
                  </a:outerShdw>
                </a:effectLst>
              </a:rPr>
              <a:t> </a:t>
            </a:r>
            <a:r>
              <a:rPr lang="cs-CZ" dirty="0" err="1">
                <a:effectLst>
                  <a:outerShdw blurRad="38100" dist="38100" dir="2700000" algn="tl">
                    <a:srgbClr val="000000"/>
                  </a:outerShdw>
                </a:effectLst>
              </a:rPr>
              <a:t>structures</a:t>
            </a:r>
            <a:endParaRPr lang="cs-CZ" dirty="0">
              <a:effectLst>
                <a:outerShdw blurRad="38100" dist="38100" dir="2700000" algn="tl">
                  <a:srgbClr val="000000"/>
                </a:outerShdw>
              </a:effectLst>
            </a:endParaRPr>
          </a:p>
        </p:txBody>
      </p:sp>
      <p:sp>
        <p:nvSpPr>
          <p:cNvPr id="3" name="Zástupný symbol pro obsah 2"/>
          <p:cNvSpPr>
            <a:spLocks noGrp="1"/>
          </p:cNvSpPr>
          <p:nvPr>
            <p:ph idx="1"/>
          </p:nvPr>
        </p:nvSpPr>
        <p:spPr/>
        <p:txBody>
          <a:bodyPr/>
          <a:lstStyle/>
          <a:p>
            <a:pPr eaLnBrk="1" hangingPunct="1">
              <a:buFont typeface="Wingdings" panose="05000000000000000000" pitchFamily="2" charset="2"/>
              <a:buNone/>
              <a:defRPr/>
            </a:pPr>
            <a:r>
              <a:rPr lang="cs-CZ" b="1" dirty="0"/>
              <a:t>	</a:t>
            </a:r>
            <a:r>
              <a:rPr lang="cs-CZ" b="1" dirty="0">
                <a:solidFill>
                  <a:schemeClr val="tx1"/>
                </a:solidFill>
              </a:rPr>
              <a:t>Nice, </a:t>
            </a:r>
            <a:r>
              <a:rPr lang="cs-CZ" b="1" dirty="0" err="1">
                <a:solidFill>
                  <a:schemeClr val="tx1"/>
                </a:solidFill>
              </a:rPr>
              <a:t>December</a:t>
            </a:r>
            <a:r>
              <a:rPr lang="cs-CZ" b="1" dirty="0">
                <a:solidFill>
                  <a:schemeClr val="tx1"/>
                </a:solidFill>
              </a:rPr>
              <a:t> 2000 … </a:t>
            </a:r>
            <a:r>
              <a:rPr lang="cs-CZ" b="1" dirty="0" err="1">
                <a:solidFill>
                  <a:schemeClr val="tx1"/>
                </a:solidFill>
              </a:rPr>
              <a:t>decided</a:t>
            </a:r>
            <a:r>
              <a:rPr lang="cs-CZ" b="1" dirty="0">
                <a:solidFill>
                  <a:schemeClr val="tx1"/>
                </a:solidFill>
              </a:rPr>
              <a:t> to </a:t>
            </a:r>
            <a:r>
              <a:rPr lang="cs-CZ" b="1" dirty="0" err="1">
                <a:solidFill>
                  <a:schemeClr val="tx1"/>
                </a:solidFill>
              </a:rPr>
              <a:t>establish</a:t>
            </a:r>
            <a:r>
              <a:rPr lang="cs-CZ" b="1" dirty="0">
                <a:solidFill>
                  <a:schemeClr val="tx1"/>
                </a:solidFill>
              </a:rPr>
              <a:t> permanent </a:t>
            </a:r>
            <a:r>
              <a:rPr lang="cs-CZ" b="1" dirty="0" err="1">
                <a:solidFill>
                  <a:schemeClr val="tx1"/>
                </a:solidFill>
              </a:rPr>
              <a:t>political</a:t>
            </a:r>
            <a:r>
              <a:rPr lang="cs-CZ" b="1" dirty="0">
                <a:solidFill>
                  <a:schemeClr val="tx1"/>
                </a:solidFill>
              </a:rPr>
              <a:t> and </a:t>
            </a:r>
            <a:r>
              <a:rPr lang="cs-CZ" b="1" dirty="0" err="1">
                <a:solidFill>
                  <a:schemeClr val="tx1"/>
                </a:solidFill>
              </a:rPr>
              <a:t>military</a:t>
            </a:r>
            <a:r>
              <a:rPr lang="cs-CZ" b="1" dirty="0">
                <a:solidFill>
                  <a:schemeClr val="tx1"/>
                </a:solidFill>
              </a:rPr>
              <a:t> </a:t>
            </a:r>
            <a:r>
              <a:rPr lang="cs-CZ" b="1" dirty="0" err="1">
                <a:solidFill>
                  <a:schemeClr val="tx1"/>
                </a:solidFill>
              </a:rPr>
              <a:t>structures</a:t>
            </a:r>
            <a:r>
              <a:rPr lang="cs-CZ" b="1" dirty="0">
                <a:solidFill>
                  <a:schemeClr val="tx1"/>
                </a:solidFill>
              </a:rPr>
              <a:t> </a:t>
            </a:r>
            <a:endParaRPr lang="cs-CZ" dirty="0">
              <a:solidFill>
                <a:schemeClr val="tx1"/>
              </a:solidFill>
            </a:endParaRPr>
          </a:p>
          <a:p>
            <a:pPr eaLnBrk="1" hangingPunct="1">
              <a:defRPr/>
            </a:pPr>
            <a:r>
              <a:rPr lang="cs-CZ" sz="2800" b="1" dirty="0" err="1">
                <a:effectLst>
                  <a:outerShdw blurRad="38100" dist="38100" dir="2700000" algn="tl">
                    <a:srgbClr val="000000">
                      <a:alpha val="43137"/>
                    </a:srgbClr>
                  </a:outerShdw>
                </a:effectLst>
              </a:rPr>
              <a:t>The</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Political</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and</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Security</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Committee</a:t>
            </a:r>
            <a:r>
              <a:rPr lang="cs-CZ" sz="2800" b="1" dirty="0">
                <a:effectLst>
                  <a:outerShdw blurRad="38100" dist="38100" dir="2700000" algn="tl">
                    <a:srgbClr val="000000">
                      <a:alpha val="43137"/>
                    </a:srgbClr>
                  </a:outerShdw>
                </a:effectLst>
              </a:rPr>
              <a:t> (PSC)</a:t>
            </a:r>
          </a:p>
          <a:p>
            <a:pPr eaLnBrk="1" hangingPunct="1">
              <a:defRPr/>
            </a:pPr>
            <a:r>
              <a:rPr lang="cs-CZ" sz="2800" b="1" dirty="0" err="1">
                <a:effectLst>
                  <a:outerShdw blurRad="38100" dist="38100" dir="2700000" algn="tl">
                    <a:srgbClr val="000000">
                      <a:alpha val="43137"/>
                    </a:srgbClr>
                  </a:outerShdw>
                </a:effectLst>
              </a:rPr>
              <a:t>The</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European</a:t>
            </a:r>
            <a:r>
              <a:rPr lang="cs-CZ" sz="2800" b="1" dirty="0">
                <a:effectLst>
                  <a:outerShdw blurRad="38100" dist="38100" dir="2700000" algn="tl">
                    <a:srgbClr val="000000">
                      <a:alpha val="43137"/>
                    </a:srgbClr>
                  </a:outerShdw>
                </a:effectLst>
              </a:rPr>
              <a:t> Union </a:t>
            </a:r>
            <a:r>
              <a:rPr lang="cs-CZ" sz="2800" b="1" dirty="0" err="1">
                <a:effectLst>
                  <a:outerShdw blurRad="38100" dist="38100" dir="2700000" algn="tl">
                    <a:srgbClr val="000000">
                      <a:alpha val="43137"/>
                    </a:srgbClr>
                  </a:outerShdw>
                </a:effectLst>
              </a:rPr>
              <a:t>Military</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Committee</a:t>
            </a:r>
            <a:r>
              <a:rPr lang="cs-CZ" sz="2800" b="1" dirty="0">
                <a:effectLst>
                  <a:outerShdw blurRad="38100" dist="38100" dir="2700000" algn="tl">
                    <a:srgbClr val="000000">
                      <a:alpha val="43137"/>
                    </a:srgbClr>
                  </a:outerShdw>
                </a:effectLst>
              </a:rPr>
              <a:t> (EUMC)</a:t>
            </a:r>
          </a:p>
          <a:p>
            <a:pPr eaLnBrk="1" hangingPunct="1">
              <a:defRPr/>
            </a:pPr>
            <a:r>
              <a:rPr lang="cs-CZ" sz="2800" b="1" dirty="0" err="1">
                <a:effectLst>
                  <a:outerShdw blurRad="38100" dist="38100" dir="2700000" algn="tl">
                    <a:srgbClr val="000000">
                      <a:alpha val="43137"/>
                    </a:srgbClr>
                  </a:outerShdw>
                </a:effectLst>
              </a:rPr>
              <a:t>The</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European</a:t>
            </a:r>
            <a:r>
              <a:rPr lang="cs-CZ" sz="2800" b="1" dirty="0">
                <a:effectLst>
                  <a:outerShdw blurRad="38100" dist="38100" dir="2700000" algn="tl">
                    <a:srgbClr val="000000">
                      <a:alpha val="43137"/>
                    </a:srgbClr>
                  </a:outerShdw>
                </a:effectLst>
              </a:rPr>
              <a:t> Union </a:t>
            </a:r>
            <a:r>
              <a:rPr lang="cs-CZ" sz="2800" b="1" dirty="0" err="1">
                <a:effectLst>
                  <a:outerShdw blurRad="38100" dist="38100" dir="2700000" algn="tl">
                    <a:srgbClr val="000000">
                      <a:alpha val="43137"/>
                    </a:srgbClr>
                  </a:outerShdw>
                </a:effectLst>
              </a:rPr>
              <a:t>Military</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Staff</a:t>
            </a:r>
            <a:r>
              <a:rPr lang="cs-CZ" sz="2800" b="1" dirty="0">
                <a:effectLst>
                  <a:outerShdw blurRad="38100" dist="38100" dir="2700000" algn="tl">
                    <a:srgbClr val="000000">
                      <a:alpha val="43137"/>
                    </a:srgbClr>
                  </a:outerShdw>
                </a:effectLst>
              </a:rPr>
              <a:t> (EUMS)</a:t>
            </a:r>
          </a:p>
          <a:p>
            <a:pPr eaLnBrk="1" hangingPunct="1">
              <a:defRPr/>
            </a:pPr>
            <a:r>
              <a:rPr lang="cs-CZ" sz="2800" b="1" dirty="0" err="1">
                <a:effectLst>
                  <a:outerShdw blurRad="38100" dist="38100" dir="2700000" algn="tl">
                    <a:srgbClr val="000000">
                      <a:alpha val="43137"/>
                    </a:srgbClr>
                  </a:outerShdw>
                </a:effectLst>
              </a:rPr>
              <a:t>The</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Civilian</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Planning</a:t>
            </a:r>
            <a:r>
              <a:rPr lang="cs-CZ" sz="2800" b="1" dirty="0">
                <a:effectLst>
                  <a:outerShdw blurRad="38100" dist="38100" dir="2700000" algn="tl">
                    <a:srgbClr val="000000">
                      <a:alpha val="43137"/>
                    </a:srgbClr>
                  </a:outerShdw>
                </a:effectLst>
              </a:rPr>
              <a:t> and </a:t>
            </a:r>
            <a:r>
              <a:rPr lang="cs-CZ" sz="2800" b="1" dirty="0" err="1">
                <a:effectLst>
                  <a:outerShdw blurRad="38100" dist="38100" dir="2700000" algn="tl">
                    <a:srgbClr val="000000">
                      <a:alpha val="43137"/>
                    </a:srgbClr>
                  </a:outerShdw>
                </a:effectLst>
              </a:rPr>
              <a:t>Conduct</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Capability</a:t>
            </a:r>
            <a:r>
              <a:rPr lang="cs-CZ" sz="2800" b="1" dirty="0">
                <a:effectLst>
                  <a:outerShdw blurRad="38100" dist="38100" dir="2700000" algn="tl">
                    <a:srgbClr val="000000">
                      <a:alpha val="43137"/>
                    </a:srgbClr>
                  </a:outerShdw>
                </a:effectLst>
              </a:rPr>
              <a:t> (CPCC)</a:t>
            </a:r>
          </a:p>
          <a:p>
            <a:pPr marL="0" indent="0" eaLnBrk="1" hangingPunct="1">
              <a:buNone/>
              <a:defRPr/>
            </a:pPr>
            <a:r>
              <a:rPr lang="cs-CZ" dirty="0">
                <a:highlight>
                  <a:srgbClr val="FFFF00"/>
                </a:highlight>
                <a:hlinkClick r:id="rId2"/>
              </a:rPr>
              <a:t>https://www.eeas.europa.eu/eeas/csdp-structure-instruments-and-agencies_en</a:t>
            </a:r>
            <a:r>
              <a:rPr lang="cs-CZ" sz="2800" b="1" dirty="0">
                <a:effectLst>
                  <a:outerShdw blurRad="38100" dist="38100" dir="2700000" algn="tl">
                    <a:srgbClr val="000000">
                      <a:alpha val="43137"/>
                    </a:srgbClr>
                  </a:outerShdw>
                </a:effectLst>
                <a:highlight>
                  <a:srgbClr val="FFFF00"/>
                </a:highlight>
              </a:rPr>
              <a:t> </a:t>
            </a:r>
            <a:endParaRPr lang="cs-CZ" dirty="0">
              <a:highlight>
                <a:srgbClr val="FFFF00"/>
              </a:highlight>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r>
              <a:rPr lang="cs-CZ" dirty="0" err="1">
                <a:effectLst>
                  <a:outerShdw blurRad="38100" dist="38100" dir="2700000" algn="tl">
                    <a:srgbClr val="000000">
                      <a:alpha val="43137"/>
                    </a:srgbClr>
                  </a:outerShdw>
                </a:effectLst>
              </a:rPr>
              <a:t>The</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Political</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and</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Security</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Committee</a:t>
            </a:r>
            <a:r>
              <a:rPr lang="cs-CZ" dirty="0">
                <a:effectLst>
                  <a:outerShdw blurRad="38100" dist="38100" dir="2700000" algn="tl">
                    <a:srgbClr val="000000">
                      <a:alpha val="43137"/>
                    </a:srgbClr>
                  </a:outerShdw>
                </a:effectLst>
              </a:rPr>
              <a:t> (PSC)</a:t>
            </a:r>
          </a:p>
        </p:txBody>
      </p:sp>
      <p:sp>
        <p:nvSpPr>
          <p:cNvPr id="3" name="Zástupný symbol pro obsah 2"/>
          <p:cNvSpPr>
            <a:spLocks noGrp="1"/>
          </p:cNvSpPr>
          <p:nvPr>
            <p:ph idx="1"/>
          </p:nvPr>
        </p:nvSpPr>
        <p:spPr/>
        <p:txBody>
          <a:bodyPr/>
          <a:lstStyle/>
          <a:p>
            <a:pPr eaLnBrk="1" hangingPunct="1">
              <a:defRPr/>
            </a:pPr>
            <a:r>
              <a:rPr lang="cs-CZ" b="1" dirty="0">
                <a:solidFill>
                  <a:schemeClr val="tx1"/>
                </a:solidFill>
                <a:effectLst>
                  <a:outerShdw blurRad="38100" dist="38100" dir="2700000" algn="tl">
                    <a:srgbClr val="000000">
                      <a:alpha val="43137"/>
                    </a:srgbClr>
                  </a:outerShdw>
                </a:effectLst>
              </a:rPr>
              <a:t>PSC</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meets</a:t>
            </a:r>
            <a:r>
              <a:rPr lang="cs-CZ" dirty="0">
                <a:solidFill>
                  <a:schemeClr val="tx1"/>
                </a:solidFill>
                <a:effectLst>
                  <a:outerShdw blurRad="38100" dist="38100" dir="2700000" algn="tl">
                    <a:srgbClr val="000000">
                      <a:alpha val="43137"/>
                    </a:srgbClr>
                  </a:outerShdw>
                </a:effectLst>
              </a:rPr>
              <a:t> in </a:t>
            </a:r>
            <a:r>
              <a:rPr lang="cs-CZ" dirty="0" err="1">
                <a:solidFill>
                  <a:schemeClr val="tx1"/>
                </a:solidFill>
                <a:effectLst>
                  <a:outerShdw blurRad="38100" dist="38100" dir="2700000" algn="tl">
                    <a:srgbClr val="000000">
                      <a:alpha val="43137"/>
                    </a:srgbClr>
                  </a:outerShdw>
                </a:effectLst>
              </a:rPr>
              <a:t>Brussels</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at</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the</a:t>
            </a:r>
            <a:r>
              <a:rPr lang="cs-CZ" dirty="0">
                <a:solidFill>
                  <a:schemeClr val="tx1"/>
                </a:solidFill>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ambassadorial</a:t>
            </a:r>
            <a:r>
              <a:rPr lang="cs-CZ" b="1" dirty="0">
                <a:effectLst>
                  <a:outerShdw blurRad="38100" dist="38100" dir="2700000" algn="tl">
                    <a:srgbClr val="000000">
                      <a:alpha val="43137"/>
                    </a:srgbClr>
                  </a:outerShdw>
                </a:effectLst>
              </a:rPr>
              <a:t> level</a:t>
            </a:r>
          </a:p>
          <a:p>
            <a:pPr eaLnBrk="1" hangingPunct="1">
              <a:defRPr/>
            </a:pPr>
            <a:r>
              <a:rPr lang="cs-CZ" dirty="0">
                <a:solidFill>
                  <a:schemeClr val="tx1"/>
                </a:solidFill>
                <a:effectLst>
                  <a:outerShdw blurRad="38100" dist="38100" dir="2700000" algn="tl">
                    <a:srgbClr val="000000">
                      <a:alpha val="43137"/>
                    </a:srgbClr>
                  </a:outerShdw>
                </a:effectLst>
              </a:rPr>
              <a:t>permanent </a:t>
            </a:r>
            <a:r>
              <a:rPr lang="cs-CZ" dirty="0" err="1">
                <a:solidFill>
                  <a:schemeClr val="tx1"/>
                </a:solidFill>
                <a:effectLst>
                  <a:outerShdw blurRad="38100" dist="38100" dir="2700000" algn="tl">
                    <a:srgbClr val="000000">
                      <a:alpha val="43137"/>
                    </a:srgbClr>
                  </a:outerShdw>
                </a:effectLst>
              </a:rPr>
              <a:t>preparatory</a:t>
            </a:r>
            <a:r>
              <a:rPr lang="cs-CZ" dirty="0">
                <a:solidFill>
                  <a:schemeClr val="tx1"/>
                </a:solidFill>
                <a:effectLst>
                  <a:outerShdw blurRad="38100" dist="38100" dir="2700000" algn="tl">
                    <a:srgbClr val="000000">
                      <a:alpha val="43137"/>
                    </a:srgbClr>
                  </a:outerShdw>
                </a:effectLst>
              </a:rPr>
              <a:t> body </a:t>
            </a:r>
            <a:r>
              <a:rPr lang="cs-CZ" dirty="0" err="1">
                <a:solidFill>
                  <a:schemeClr val="tx1"/>
                </a:solidFill>
                <a:effectLst>
                  <a:outerShdw blurRad="38100" dist="38100" dir="2700000" algn="tl">
                    <a:srgbClr val="000000">
                      <a:alpha val="43137"/>
                    </a:srgbClr>
                  </a:outerShdw>
                </a:effectLst>
              </a:rPr>
              <a:t>for</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the</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Council</a:t>
            </a:r>
            <a:r>
              <a:rPr lang="cs-CZ" dirty="0">
                <a:solidFill>
                  <a:schemeClr val="tx1"/>
                </a:solidFill>
                <a:effectLst>
                  <a:outerShdw blurRad="38100" dist="38100" dir="2700000" algn="tl">
                    <a:srgbClr val="000000">
                      <a:alpha val="43137"/>
                    </a:srgbClr>
                  </a:outerShdw>
                </a:effectLst>
              </a:rPr>
              <a:t> </a:t>
            </a:r>
          </a:p>
          <a:p>
            <a:pPr eaLnBrk="1" hangingPunct="1">
              <a:defRPr/>
            </a:pPr>
            <a:r>
              <a:rPr lang="en-US" b="1" dirty="0">
                <a:solidFill>
                  <a:schemeClr val="tx1"/>
                </a:solidFill>
                <a:effectLst>
                  <a:outerShdw blurRad="38100" dist="38100" dir="2700000" algn="tl">
                    <a:srgbClr val="000000">
                      <a:alpha val="43137"/>
                    </a:srgbClr>
                  </a:outerShdw>
                </a:effectLst>
              </a:rPr>
              <a:t>keeping track of the international situation, and helping to define policies within the Common Foreign and Security Policy including the CSDP</a:t>
            </a:r>
            <a:endParaRPr lang="cs-CZ" dirty="0">
              <a:solidFill>
                <a:schemeClr val="tx1"/>
              </a:solidFill>
            </a:endParaRPr>
          </a:p>
          <a:p>
            <a:pPr eaLnBrk="1" hangingPunct="1">
              <a:defRPr/>
            </a:pPr>
            <a:r>
              <a:rPr lang="cs-CZ" dirty="0" err="1">
                <a:solidFill>
                  <a:schemeClr val="tx1"/>
                </a:solidFill>
                <a:effectLst>
                  <a:outerShdw blurRad="38100" dist="38100" dir="2700000" algn="tl">
                    <a:srgbClr val="000000">
                      <a:alpha val="43137"/>
                    </a:srgbClr>
                  </a:outerShdw>
                </a:effectLst>
              </a:rPr>
              <a:t>chaired</a:t>
            </a:r>
            <a:r>
              <a:rPr lang="cs-CZ" dirty="0">
                <a:solidFill>
                  <a:schemeClr val="tx1"/>
                </a:solidFill>
                <a:effectLst>
                  <a:outerShdw blurRad="38100" dist="38100" dir="2700000" algn="tl">
                    <a:srgbClr val="000000">
                      <a:alpha val="43137"/>
                    </a:srgbClr>
                  </a:outerShdw>
                </a:effectLst>
              </a:rPr>
              <a:t> by EEAS </a:t>
            </a:r>
            <a:r>
              <a:rPr lang="cs-CZ" dirty="0" err="1">
                <a:solidFill>
                  <a:schemeClr val="tx1"/>
                </a:solidFill>
                <a:effectLst>
                  <a:outerShdw blurRad="38100" dist="38100" dir="2700000" algn="tl">
                    <a:srgbClr val="000000">
                      <a:alpha val="43137"/>
                    </a:srgbClr>
                  </a:outerShdw>
                </a:effectLst>
              </a:rPr>
              <a:t>official</a:t>
            </a:r>
            <a:r>
              <a:rPr lang="cs-CZ" dirty="0">
                <a:solidFill>
                  <a:schemeClr val="tx1"/>
                </a:solidFill>
                <a:effectLst>
                  <a:outerShdw blurRad="38100" dist="38100" dir="2700000" algn="tl">
                    <a:srgbClr val="000000">
                      <a:alpha val="43137"/>
                    </a:srgbClr>
                  </a:outerShdw>
                </a:effectLst>
              </a:rPr>
              <a:t> </a:t>
            </a:r>
          </a:p>
          <a:p>
            <a:pPr eaLnBrk="1" hangingPunct="1">
              <a:defRPr/>
            </a:pPr>
            <a:r>
              <a:rPr lang="en-US" dirty="0">
                <a:solidFill>
                  <a:schemeClr val="tx1"/>
                </a:solidFill>
                <a:effectLst>
                  <a:outerShdw blurRad="38100" dist="38100" dir="2700000" algn="tl">
                    <a:srgbClr val="000000">
                      <a:alpha val="43137"/>
                    </a:srgbClr>
                  </a:outerShdw>
                </a:effectLst>
              </a:rPr>
              <a:t>advised by a Committee for Civilian Aspects of Crisis Management (CIVCOM)</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and</a:t>
            </a:r>
            <a:r>
              <a:rPr lang="cs-CZ" dirty="0">
                <a:solidFill>
                  <a:schemeClr val="tx1"/>
                </a:solidFill>
                <a:effectLst>
                  <a:outerShdw blurRad="38100" dist="38100" dir="2700000" algn="tl">
                    <a:srgbClr val="000000">
                      <a:alpha val="43137"/>
                    </a:srgbClr>
                  </a:outerShdw>
                </a:effectLst>
              </a:rPr>
              <a:t> EUMC</a:t>
            </a:r>
          </a:p>
        </p:txBody>
      </p:sp>
      <p:pic>
        <p:nvPicPr>
          <p:cNvPr id="5122" name="Picture 2" descr="http://tvnewsroom.consilium.europa.eu/uploads/council-images/thumbs/uploads/council-images/remote/http_c96321.r21.cf3.rackcdn.com/15336_169_full_713_401_80_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4015" y="3933056"/>
            <a:ext cx="5202909" cy="2926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875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r>
              <a:rPr lang="cs-CZ" dirty="0" err="1">
                <a:effectLst>
                  <a:outerShdw blurRad="38100" dist="38100" dir="2700000" algn="tl">
                    <a:srgbClr val="000000">
                      <a:alpha val="43137"/>
                    </a:srgbClr>
                  </a:outerShdw>
                </a:effectLst>
              </a:rPr>
              <a:t>The</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European</a:t>
            </a:r>
            <a:r>
              <a:rPr lang="cs-CZ" dirty="0">
                <a:effectLst>
                  <a:outerShdw blurRad="38100" dist="38100" dir="2700000" algn="tl">
                    <a:srgbClr val="000000">
                      <a:alpha val="43137"/>
                    </a:srgbClr>
                  </a:outerShdw>
                </a:effectLst>
              </a:rPr>
              <a:t> Union </a:t>
            </a:r>
            <a:r>
              <a:rPr lang="cs-CZ" dirty="0" err="1">
                <a:effectLst>
                  <a:outerShdw blurRad="38100" dist="38100" dir="2700000" algn="tl">
                    <a:srgbClr val="000000">
                      <a:alpha val="43137"/>
                    </a:srgbClr>
                  </a:outerShdw>
                </a:effectLst>
              </a:rPr>
              <a:t>Military</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Committee</a:t>
            </a:r>
            <a:r>
              <a:rPr lang="cs-CZ" dirty="0">
                <a:effectLst>
                  <a:outerShdw blurRad="38100" dist="38100" dir="2700000" algn="tl">
                    <a:srgbClr val="000000">
                      <a:alpha val="43137"/>
                    </a:srgbClr>
                  </a:outerShdw>
                </a:effectLst>
              </a:rPr>
              <a:t> (EUMC)</a:t>
            </a:r>
            <a:endParaRPr lang="cs-CZ" dirty="0"/>
          </a:p>
        </p:txBody>
      </p:sp>
      <p:sp>
        <p:nvSpPr>
          <p:cNvPr id="3" name="Zástupný symbol pro obsah 2"/>
          <p:cNvSpPr>
            <a:spLocks noGrp="1"/>
          </p:cNvSpPr>
          <p:nvPr>
            <p:ph idx="1"/>
          </p:nvPr>
        </p:nvSpPr>
        <p:spPr/>
        <p:txBody>
          <a:bodyPr/>
          <a:lstStyle/>
          <a:p>
            <a:pPr eaLnBrk="1" hangingPunct="1">
              <a:defRPr/>
            </a:pPr>
            <a:r>
              <a:rPr lang="cs-CZ" sz="2800" b="1" dirty="0" err="1">
                <a:solidFill>
                  <a:schemeClr val="tx1"/>
                </a:solidFill>
                <a:effectLst>
                  <a:outerShdw blurRad="38100" dist="38100" dir="2700000" algn="tl">
                    <a:srgbClr val="000000">
                      <a:alpha val="43137"/>
                    </a:srgbClr>
                  </a:outerShdw>
                </a:effectLst>
              </a:rPr>
              <a:t>the</a:t>
            </a:r>
            <a:r>
              <a:rPr lang="cs-CZ" sz="2800" b="1" dirty="0">
                <a:solidFill>
                  <a:schemeClr val="tx1"/>
                </a:solidFill>
                <a:effectLst>
                  <a:outerShdw blurRad="38100" dist="38100" dir="2700000" algn="tl">
                    <a:srgbClr val="000000">
                      <a:alpha val="43137"/>
                    </a:srgbClr>
                  </a:outerShdw>
                </a:effectLst>
              </a:rPr>
              <a:t> </a:t>
            </a:r>
            <a:r>
              <a:rPr lang="cs-CZ" sz="2800" b="1" dirty="0" err="1">
                <a:solidFill>
                  <a:schemeClr val="tx1"/>
                </a:solidFill>
                <a:effectLst>
                  <a:outerShdw blurRad="38100" dist="38100" dir="2700000" algn="tl">
                    <a:srgbClr val="000000">
                      <a:alpha val="43137"/>
                    </a:srgbClr>
                  </a:outerShdw>
                </a:effectLst>
              </a:rPr>
              <a:t>highest</a:t>
            </a:r>
            <a:r>
              <a:rPr lang="cs-CZ" sz="2800" b="1" dirty="0">
                <a:solidFill>
                  <a:schemeClr val="tx1"/>
                </a:solidFill>
                <a:effectLst>
                  <a:outerShdw blurRad="38100" dist="38100" dir="2700000" algn="tl">
                    <a:srgbClr val="000000">
                      <a:alpha val="43137"/>
                    </a:srgbClr>
                  </a:outerShdw>
                </a:effectLst>
              </a:rPr>
              <a:t> </a:t>
            </a:r>
            <a:r>
              <a:rPr lang="cs-CZ" sz="2800" b="1" dirty="0" err="1">
                <a:solidFill>
                  <a:schemeClr val="tx1"/>
                </a:solidFill>
                <a:effectLst>
                  <a:outerShdw blurRad="38100" dist="38100" dir="2700000" algn="tl">
                    <a:srgbClr val="000000">
                      <a:alpha val="43137"/>
                    </a:srgbClr>
                  </a:outerShdw>
                </a:effectLst>
              </a:rPr>
              <a:t>military</a:t>
            </a:r>
            <a:r>
              <a:rPr lang="cs-CZ" sz="2800" b="1" dirty="0">
                <a:solidFill>
                  <a:schemeClr val="tx1"/>
                </a:solidFill>
                <a:effectLst>
                  <a:outerShdw blurRad="38100" dist="38100" dir="2700000" algn="tl">
                    <a:srgbClr val="000000">
                      <a:alpha val="43137"/>
                    </a:srgbClr>
                  </a:outerShdw>
                </a:effectLst>
              </a:rPr>
              <a:t> body </a:t>
            </a:r>
            <a:r>
              <a:rPr lang="cs-CZ" b="1" dirty="0">
                <a:solidFill>
                  <a:schemeClr val="tx1"/>
                </a:solidFill>
              </a:rPr>
              <a:t>…</a:t>
            </a:r>
            <a:r>
              <a:rPr lang="cs-CZ" b="1" dirty="0" err="1">
                <a:solidFill>
                  <a:schemeClr val="tx1"/>
                </a:solidFill>
              </a:rPr>
              <a:t>within</a:t>
            </a:r>
            <a:r>
              <a:rPr lang="cs-CZ" b="1" dirty="0">
                <a:solidFill>
                  <a:schemeClr val="tx1"/>
                </a:solidFill>
              </a:rPr>
              <a:t> </a:t>
            </a:r>
            <a:r>
              <a:rPr lang="cs-CZ" b="1" dirty="0" err="1">
                <a:solidFill>
                  <a:schemeClr val="tx1"/>
                </a:solidFill>
              </a:rPr>
              <a:t>the</a:t>
            </a:r>
            <a:r>
              <a:rPr lang="cs-CZ" b="1" dirty="0">
                <a:solidFill>
                  <a:schemeClr val="tx1"/>
                </a:solidFill>
              </a:rPr>
              <a:t> </a:t>
            </a:r>
            <a:r>
              <a:rPr lang="cs-CZ" b="1" dirty="0" err="1">
                <a:solidFill>
                  <a:schemeClr val="tx1"/>
                </a:solidFill>
              </a:rPr>
              <a:t>Council</a:t>
            </a:r>
            <a:r>
              <a:rPr lang="cs-CZ" dirty="0">
                <a:solidFill>
                  <a:schemeClr val="tx1"/>
                </a:solidFill>
              </a:rPr>
              <a:t> </a:t>
            </a:r>
          </a:p>
          <a:p>
            <a:pPr eaLnBrk="1" hangingPunct="1">
              <a:defRPr/>
            </a:pPr>
            <a:r>
              <a:rPr lang="cs-CZ" b="1" dirty="0" err="1">
                <a:solidFill>
                  <a:schemeClr val="tx1"/>
                </a:solidFill>
                <a:effectLst>
                  <a:outerShdw blurRad="38100" dist="38100" dir="2700000" algn="tl">
                    <a:srgbClr val="000000">
                      <a:alpha val="43137"/>
                    </a:srgbClr>
                  </a:outerShdw>
                </a:effectLst>
              </a:rPr>
              <a:t>composed</a:t>
            </a:r>
            <a:r>
              <a:rPr lang="cs-CZ" b="1" dirty="0">
                <a:solidFill>
                  <a:schemeClr val="tx1"/>
                </a:solidFill>
                <a:effectLst>
                  <a:outerShdw blurRad="38100" dist="38100" dir="2700000" algn="tl">
                    <a:srgbClr val="000000">
                      <a:alpha val="43137"/>
                    </a:srgbClr>
                  </a:outerShdw>
                </a:effectLst>
              </a:rPr>
              <a:t> </a:t>
            </a:r>
            <a:r>
              <a:rPr lang="cs-CZ" b="1" dirty="0" err="1">
                <a:solidFill>
                  <a:schemeClr val="tx1"/>
                </a:solidFill>
                <a:effectLst>
                  <a:outerShdw blurRad="38100" dist="38100" dir="2700000" algn="tl">
                    <a:srgbClr val="000000">
                      <a:alpha val="43137"/>
                    </a:srgbClr>
                  </a:outerShdw>
                </a:effectLst>
              </a:rPr>
              <a:t>of</a:t>
            </a:r>
            <a:r>
              <a:rPr lang="cs-CZ" b="1" dirty="0">
                <a:solidFill>
                  <a:schemeClr val="tx1"/>
                </a:solidFill>
                <a:effectLst>
                  <a:outerShdw blurRad="38100" dist="38100" dir="2700000" algn="tl">
                    <a:srgbClr val="000000">
                      <a:alpha val="43137"/>
                    </a:srgbClr>
                  </a:outerShdw>
                </a:effectLst>
              </a:rPr>
              <a:t> </a:t>
            </a:r>
            <a:r>
              <a:rPr lang="cs-CZ" b="1" dirty="0" err="1">
                <a:solidFill>
                  <a:schemeClr val="tx1"/>
                </a:solidFill>
                <a:effectLst>
                  <a:outerShdw blurRad="38100" dist="38100" dir="2700000" algn="tl">
                    <a:srgbClr val="000000">
                      <a:alpha val="43137"/>
                    </a:srgbClr>
                  </a:outerShdw>
                </a:effectLst>
              </a:rPr>
              <a:t>the</a:t>
            </a:r>
            <a:r>
              <a:rPr lang="cs-CZ" b="1" dirty="0">
                <a:solidFill>
                  <a:schemeClr val="tx1"/>
                </a:solidFill>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Chiefs</a:t>
            </a:r>
            <a:r>
              <a:rPr lang="cs-CZ" b="1" dirty="0">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of</a:t>
            </a:r>
            <a:r>
              <a:rPr lang="cs-CZ" b="1" dirty="0">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Defence</a:t>
            </a:r>
            <a:r>
              <a:rPr lang="cs-CZ" b="1" dirty="0">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of</a:t>
            </a:r>
            <a:r>
              <a:rPr lang="cs-CZ" b="1" dirty="0">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the</a:t>
            </a:r>
            <a:r>
              <a:rPr lang="cs-CZ" b="1" dirty="0">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Member</a:t>
            </a:r>
            <a:r>
              <a:rPr lang="cs-CZ" b="1" dirty="0">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States</a:t>
            </a:r>
            <a:r>
              <a:rPr lang="cs-CZ" b="1" dirty="0">
                <a:solidFill>
                  <a:schemeClr val="tx1"/>
                </a:solidFill>
              </a:rPr>
              <a:t>…. </a:t>
            </a:r>
            <a:r>
              <a:rPr lang="cs-CZ" b="1" i="1" dirty="0">
                <a:effectLst>
                  <a:outerShdw blurRad="38100" dist="38100" dir="2700000" algn="tl">
                    <a:srgbClr val="000000">
                      <a:alpha val="43137"/>
                    </a:srgbClr>
                  </a:outerShdw>
                </a:effectLst>
              </a:rPr>
              <a:t>permanent </a:t>
            </a:r>
            <a:r>
              <a:rPr lang="cs-CZ" b="1" i="1" dirty="0" err="1">
                <a:effectLst>
                  <a:outerShdw blurRad="38100" dist="38100" dir="2700000" algn="tl">
                    <a:srgbClr val="000000">
                      <a:alpha val="43137"/>
                    </a:srgbClr>
                  </a:outerShdw>
                </a:effectLst>
              </a:rPr>
              <a:t>military</a:t>
            </a:r>
            <a:r>
              <a:rPr lang="cs-CZ" b="1" i="1" dirty="0">
                <a:effectLst>
                  <a:outerShdw blurRad="38100" dist="38100" dir="2700000" algn="tl">
                    <a:srgbClr val="000000">
                      <a:alpha val="43137"/>
                    </a:srgbClr>
                  </a:outerShdw>
                </a:effectLst>
              </a:rPr>
              <a:t> </a:t>
            </a:r>
            <a:r>
              <a:rPr lang="cs-CZ" b="1" i="1" dirty="0" err="1">
                <a:effectLst>
                  <a:outerShdw blurRad="38100" dist="38100" dir="2700000" algn="tl">
                    <a:srgbClr val="000000">
                      <a:alpha val="43137"/>
                    </a:srgbClr>
                  </a:outerShdw>
                </a:effectLst>
              </a:rPr>
              <a:t>representatives</a:t>
            </a:r>
            <a:endParaRPr lang="cs-CZ" b="1" i="1" dirty="0">
              <a:effectLst>
                <a:outerShdw blurRad="38100" dist="38100" dir="2700000" algn="tl">
                  <a:srgbClr val="000000">
                    <a:alpha val="43137"/>
                  </a:srgbClr>
                </a:outerShdw>
              </a:effectLst>
            </a:endParaRPr>
          </a:p>
          <a:p>
            <a:pPr eaLnBrk="1" hangingPunct="1">
              <a:defRPr/>
            </a:pPr>
            <a:r>
              <a:rPr lang="cs-CZ" b="1" dirty="0" err="1">
                <a:solidFill>
                  <a:schemeClr val="tx1"/>
                </a:solidFill>
              </a:rPr>
              <a:t>provides</a:t>
            </a:r>
            <a:r>
              <a:rPr lang="cs-CZ" b="1" dirty="0">
                <a:solidFill>
                  <a:schemeClr val="tx1"/>
                </a:solidFill>
              </a:rPr>
              <a:t> </a:t>
            </a:r>
            <a:r>
              <a:rPr lang="cs-CZ" b="1" dirty="0" err="1">
                <a:solidFill>
                  <a:schemeClr val="tx1"/>
                </a:solidFill>
              </a:rPr>
              <a:t>the</a:t>
            </a:r>
            <a:r>
              <a:rPr lang="cs-CZ" b="1" dirty="0">
                <a:solidFill>
                  <a:schemeClr val="tx1"/>
                </a:solidFill>
              </a:rPr>
              <a:t> PSC </a:t>
            </a:r>
            <a:r>
              <a:rPr lang="cs-CZ" b="1" dirty="0" err="1">
                <a:solidFill>
                  <a:schemeClr val="tx1"/>
                </a:solidFill>
              </a:rPr>
              <a:t>with</a:t>
            </a:r>
            <a:r>
              <a:rPr lang="cs-CZ" b="1" dirty="0">
                <a:solidFill>
                  <a:schemeClr val="tx1"/>
                </a:solidFill>
              </a:rPr>
              <a:t> </a:t>
            </a:r>
            <a:r>
              <a:rPr lang="cs-CZ" b="1" dirty="0" err="1">
                <a:solidFill>
                  <a:schemeClr val="tx1"/>
                </a:solidFill>
              </a:rPr>
              <a:t>advice</a:t>
            </a:r>
            <a:r>
              <a:rPr lang="cs-CZ" b="1" dirty="0">
                <a:solidFill>
                  <a:schemeClr val="tx1"/>
                </a:solidFill>
              </a:rPr>
              <a:t> </a:t>
            </a:r>
            <a:r>
              <a:rPr lang="cs-CZ" b="1" dirty="0" err="1">
                <a:solidFill>
                  <a:schemeClr val="tx1"/>
                </a:solidFill>
              </a:rPr>
              <a:t>and</a:t>
            </a:r>
            <a:r>
              <a:rPr lang="cs-CZ" b="1" dirty="0">
                <a:solidFill>
                  <a:schemeClr val="tx1"/>
                </a:solidFill>
              </a:rPr>
              <a:t> </a:t>
            </a:r>
            <a:r>
              <a:rPr lang="cs-CZ" b="1" dirty="0" err="1">
                <a:solidFill>
                  <a:schemeClr val="tx1"/>
                </a:solidFill>
              </a:rPr>
              <a:t>recommendations</a:t>
            </a:r>
            <a:r>
              <a:rPr lang="cs-CZ" b="1" dirty="0">
                <a:solidFill>
                  <a:schemeClr val="tx1"/>
                </a:solidFill>
              </a:rPr>
              <a:t> on </a:t>
            </a:r>
            <a:r>
              <a:rPr lang="cs-CZ" b="1" dirty="0" err="1">
                <a:solidFill>
                  <a:schemeClr val="tx1"/>
                </a:solidFill>
              </a:rPr>
              <a:t>all</a:t>
            </a:r>
            <a:r>
              <a:rPr lang="cs-CZ" b="1" dirty="0">
                <a:solidFill>
                  <a:schemeClr val="tx1"/>
                </a:solidFill>
              </a:rPr>
              <a:t> </a:t>
            </a:r>
            <a:r>
              <a:rPr lang="cs-CZ" b="1" dirty="0" err="1">
                <a:solidFill>
                  <a:schemeClr val="tx1"/>
                </a:solidFill>
              </a:rPr>
              <a:t>military</a:t>
            </a:r>
            <a:r>
              <a:rPr lang="cs-CZ" b="1" dirty="0">
                <a:solidFill>
                  <a:schemeClr val="tx1"/>
                </a:solidFill>
              </a:rPr>
              <a:t> </a:t>
            </a:r>
            <a:r>
              <a:rPr lang="cs-CZ" b="1" dirty="0" err="1">
                <a:solidFill>
                  <a:schemeClr val="tx1"/>
                </a:solidFill>
              </a:rPr>
              <a:t>matters</a:t>
            </a:r>
            <a:r>
              <a:rPr lang="cs-CZ" b="1" dirty="0">
                <a:solidFill>
                  <a:schemeClr val="tx1"/>
                </a:solidFill>
              </a:rPr>
              <a:t> </a:t>
            </a:r>
            <a:r>
              <a:rPr lang="cs-CZ" b="1" dirty="0" err="1">
                <a:solidFill>
                  <a:schemeClr val="tx1"/>
                </a:solidFill>
              </a:rPr>
              <a:t>within</a:t>
            </a:r>
            <a:r>
              <a:rPr lang="cs-CZ" b="1" dirty="0">
                <a:solidFill>
                  <a:schemeClr val="tx1"/>
                </a:solidFill>
              </a:rPr>
              <a:t> </a:t>
            </a:r>
            <a:r>
              <a:rPr lang="cs-CZ" b="1" dirty="0" err="1">
                <a:solidFill>
                  <a:schemeClr val="tx1"/>
                </a:solidFill>
              </a:rPr>
              <a:t>the</a:t>
            </a:r>
            <a:r>
              <a:rPr lang="cs-CZ" b="1" dirty="0">
                <a:solidFill>
                  <a:schemeClr val="tx1"/>
                </a:solidFill>
              </a:rPr>
              <a:t> EU</a:t>
            </a:r>
          </a:p>
          <a:p>
            <a:pPr eaLnBrk="1" hangingPunct="1">
              <a:defRPr/>
            </a:pPr>
            <a:r>
              <a:rPr lang="cs-CZ" b="1" dirty="0">
                <a:solidFill>
                  <a:schemeClr val="tx1"/>
                </a:solidFill>
              </a:rPr>
              <a:t>permanent </a:t>
            </a:r>
            <a:r>
              <a:rPr lang="cs-CZ" b="1" dirty="0" err="1">
                <a:solidFill>
                  <a:schemeClr val="tx1"/>
                </a:solidFill>
              </a:rPr>
              <a:t>Chairman</a:t>
            </a:r>
            <a:endParaRPr lang="cs-CZ" b="1" dirty="0">
              <a:solidFill>
                <a:schemeClr val="tx1"/>
              </a:solidFill>
            </a:endParaRPr>
          </a:p>
          <a:p>
            <a:pPr marL="0" indent="0">
              <a:buNone/>
              <a:defRPr/>
            </a:pPr>
            <a:r>
              <a:rPr lang="en-US" sz="1800" b="1" dirty="0">
                <a:solidFill>
                  <a:srgbClr val="002060"/>
                </a:solidFill>
              </a:rPr>
              <a:t>The current Chairman is Gen. Robert BRIEGER (Austria)</a:t>
            </a:r>
            <a:r>
              <a:rPr lang="cs-CZ" sz="1800" b="1" dirty="0">
                <a:solidFill>
                  <a:srgbClr val="002060"/>
                </a:solidFill>
              </a:rPr>
              <a:t>, </a:t>
            </a:r>
            <a:r>
              <a:rPr lang="en-US" sz="1800" b="1" dirty="0">
                <a:solidFill>
                  <a:srgbClr val="002060"/>
                </a:solidFill>
              </a:rPr>
              <a:t>leads the works of the (EUMC)</a:t>
            </a:r>
            <a:r>
              <a:rPr lang="cs-CZ" sz="1800" b="1" dirty="0">
                <a:solidFill>
                  <a:srgbClr val="002060"/>
                </a:solidFill>
              </a:rPr>
              <a:t>,</a:t>
            </a:r>
            <a:r>
              <a:rPr lang="en-US" sz="1800" b="1" dirty="0">
                <a:solidFill>
                  <a:srgbClr val="002060"/>
                </a:solidFill>
              </a:rPr>
              <a:t> </a:t>
            </a:r>
            <a:r>
              <a:rPr lang="cs-CZ" sz="1800" b="1" dirty="0">
                <a:solidFill>
                  <a:srgbClr val="002060"/>
                </a:solidFill>
              </a:rPr>
              <a:t>…</a:t>
            </a:r>
            <a:r>
              <a:rPr lang="en-US" sz="1800" b="1" dirty="0">
                <a:solidFill>
                  <a:srgbClr val="002060"/>
                </a:solidFill>
              </a:rPr>
              <a:t> the military adviser to the  High Representative of the Union for Foreign Affairs and Security Policy on all military matters</a:t>
            </a:r>
            <a:r>
              <a:rPr lang="cs-CZ" sz="2000" dirty="0">
                <a:solidFill>
                  <a:srgbClr val="002060"/>
                </a:solidFill>
              </a:rPr>
              <a:t>… </a:t>
            </a:r>
            <a:r>
              <a:rPr lang="cs-CZ" sz="1800" b="1" dirty="0" err="1">
                <a:solidFill>
                  <a:srgbClr val="002060"/>
                </a:solidFill>
              </a:rPr>
              <a:t>the</a:t>
            </a:r>
            <a:r>
              <a:rPr lang="cs-CZ" sz="1800" b="1" dirty="0">
                <a:solidFill>
                  <a:srgbClr val="002060"/>
                </a:solidFill>
              </a:rPr>
              <a:t> 	</a:t>
            </a:r>
            <a:r>
              <a:rPr lang="cs-CZ" sz="1800" b="1" dirty="0" err="1">
                <a:solidFill>
                  <a:srgbClr val="002060"/>
                </a:solidFill>
              </a:rPr>
              <a:t>primary</a:t>
            </a:r>
            <a:r>
              <a:rPr lang="cs-CZ" sz="1800" b="1" dirty="0">
                <a:solidFill>
                  <a:srgbClr val="002060"/>
                </a:solidFill>
              </a:rPr>
              <a:t> point </a:t>
            </a:r>
            <a:r>
              <a:rPr lang="cs-CZ" sz="1800" b="1" dirty="0" err="1">
                <a:solidFill>
                  <a:srgbClr val="002060"/>
                </a:solidFill>
              </a:rPr>
              <a:t>of</a:t>
            </a:r>
            <a:r>
              <a:rPr lang="cs-CZ" sz="1800" b="1" dirty="0">
                <a:solidFill>
                  <a:srgbClr val="002060"/>
                </a:solidFill>
              </a:rPr>
              <a:t> 	</a:t>
            </a:r>
            <a:r>
              <a:rPr lang="cs-CZ" sz="1800" b="1" dirty="0" err="1">
                <a:solidFill>
                  <a:srgbClr val="002060"/>
                </a:solidFill>
              </a:rPr>
              <a:t>contact</a:t>
            </a:r>
            <a:r>
              <a:rPr lang="cs-CZ" sz="1800" b="1" dirty="0">
                <a:solidFill>
                  <a:srgbClr val="002060"/>
                </a:solidFill>
              </a:rPr>
              <a:t> </a:t>
            </a:r>
            <a:r>
              <a:rPr lang="cs-CZ" sz="1800" b="1" dirty="0" err="1">
                <a:solidFill>
                  <a:srgbClr val="002060"/>
                </a:solidFill>
              </a:rPr>
              <a:t>with</a:t>
            </a:r>
            <a:r>
              <a:rPr lang="cs-CZ" sz="1800" b="1" dirty="0">
                <a:solidFill>
                  <a:srgbClr val="002060"/>
                </a:solidFill>
              </a:rPr>
              <a:t> </a:t>
            </a:r>
            <a:r>
              <a:rPr lang="cs-CZ" sz="1800" b="1" dirty="0" err="1">
                <a:solidFill>
                  <a:srgbClr val="002060"/>
                </a:solidFill>
              </a:rPr>
              <a:t>the</a:t>
            </a:r>
            <a:r>
              <a:rPr lang="cs-CZ" sz="1800" b="1" dirty="0">
                <a:solidFill>
                  <a:srgbClr val="002060"/>
                </a:solidFill>
              </a:rPr>
              <a:t> </a:t>
            </a:r>
            <a:r>
              <a:rPr lang="cs-CZ" sz="1800" b="1" dirty="0" err="1">
                <a:solidFill>
                  <a:srgbClr val="002060"/>
                </a:solidFill>
              </a:rPr>
              <a:t>Operation</a:t>
            </a:r>
            <a:r>
              <a:rPr lang="cs-CZ" sz="1800" b="1" dirty="0">
                <a:solidFill>
                  <a:srgbClr val="002060"/>
                </a:solidFill>
              </a:rPr>
              <a:t> </a:t>
            </a:r>
            <a:r>
              <a:rPr lang="cs-CZ" sz="1800" b="1" dirty="0" err="1">
                <a:solidFill>
                  <a:srgbClr val="002060"/>
                </a:solidFill>
              </a:rPr>
              <a:t>Commanders</a:t>
            </a:r>
            <a:r>
              <a:rPr lang="cs-CZ" sz="1800" b="1" dirty="0">
                <a:solidFill>
                  <a:srgbClr val="002060"/>
                </a:solidFill>
              </a:rPr>
              <a:t> </a:t>
            </a:r>
            <a:r>
              <a:rPr lang="cs-CZ" sz="1800" b="1" dirty="0" err="1">
                <a:solidFill>
                  <a:srgbClr val="002060"/>
                </a:solidFill>
              </a:rPr>
              <a:t>of</a:t>
            </a:r>
            <a:r>
              <a:rPr lang="cs-CZ" sz="1800" b="1" dirty="0">
                <a:solidFill>
                  <a:srgbClr val="002060"/>
                </a:solidFill>
              </a:rPr>
              <a:t> </a:t>
            </a:r>
            <a:r>
              <a:rPr lang="cs-CZ" sz="1800" b="1" dirty="0" err="1">
                <a:solidFill>
                  <a:srgbClr val="002060"/>
                </a:solidFill>
              </a:rPr>
              <a:t>the</a:t>
            </a:r>
            <a:r>
              <a:rPr lang="cs-CZ" sz="1800" b="1" dirty="0">
                <a:solidFill>
                  <a:srgbClr val="002060"/>
                </a:solidFill>
              </a:rPr>
              <a:t>  </a:t>
            </a:r>
            <a:r>
              <a:rPr lang="cs-CZ" sz="1800" b="1" dirty="0" err="1">
                <a:solidFill>
                  <a:srgbClr val="002060"/>
                </a:solidFill>
              </a:rPr>
              <a:t>EU's</a:t>
            </a:r>
            <a:r>
              <a:rPr lang="cs-CZ" sz="1800" b="1" dirty="0">
                <a:solidFill>
                  <a:srgbClr val="002060"/>
                </a:solidFill>
              </a:rPr>
              <a:t> </a:t>
            </a:r>
            <a:r>
              <a:rPr lang="cs-CZ" sz="1800" b="1" dirty="0" err="1">
                <a:solidFill>
                  <a:srgbClr val="002060"/>
                </a:solidFill>
              </a:rPr>
              <a:t>military</a:t>
            </a:r>
            <a:r>
              <a:rPr lang="cs-CZ" sz="1800" b="1" dirty="0">
                <a:solidFill>
                  <a:srgbClr val="002060"/>
                </a:solidFill>
              </a:rPr>
              <a:t> </a:t>
            </a:r>
            <a:r>
              <a:rPr lang="cs-CZ" sz="1800" b="1" dirty="0" err="1">
                <a:solidFill>
                  <a:srgbClr val="002060"/>
                </a:solidFill>
              </a:rPr>
              <a:t>operations</a:t>
            </a:r>
            <a:r>
              <a:rPr lang="cs-CZ" sz="1800" b="1" dirty="0">
                <a:solidFill>
                  <a:srgbClr val="002060"/>
                </a:solidFill>
              </a:rPr>
              <a:t>.</a:t>
            </a:r>
          </a:p>
          <a:p>
            <a:pPr eaLnBrk="1" hangingPunct="1">
              <a:buFont typeface="Wingdings" panose="05000000000000000000" pitchFamily="2" charset="2"/>
              <a:buNone/>
              <a:defRPr/>
            </a:pPr>
            <a:endParaRPr lang="cs-CZ" b="1" dirty="0"/>
          </a:p>
          <a:p>
            <a:pPr eaLnBrk="1" hangingPunct="1">
              <a:buFont typeface="Wingdings" panose="05000000000000000000" pitchFamily="2" charset="2"/>
              <a:buNone/>
              <a:defRPr/>
            </a:pPr>
            <a:endParaRPr lang="cs-CZ" dirty="0"/>
          </a:p>
        </p:txBody>
      </p:sp>
      <p:sp>
        <p:nvSpPr>
          <p:cNvPr id="16389" name="TextovéPole 5"/>
          <p:cNvSpPr txBox="1">
            <a:spLocks noChangeArrowheads="1"/>
          </p:cNvSpPr>
          <p:nvPr/>
        </p:nvSpPr>
        <p:spPr bwMode="auto">
          <a:xfrm>
            <a:off x="1619236" y="5229200"/>
            <a:ext cx="23630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6pPr>
            <a:lvl7pPr marL="29718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7pPr>
            <a:lvl8pPr marL="34290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8pPr>
            <a:lvl9pPr marL="38862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9pPr>
          </a:lstStyle>
          <a:p>
            <a:pPr eaLnBrk="1" hangingPunct="1">
              <a:buFontTx/>
              <a:buNone/>
            </a:pPr>
            <a:r>
              <a:rPr lang="en-US" sz="1400" b="1" dirty="0">
                <a:solidFill>
                  <a:srgbClr val="002060"/>
                </a:solidFill>
              </a:rPr>
              <a:t>Gen. Robert BRIEGER</a:t>
            </a:r>
            <a:endParaRPr lang="cs-CZ" sz="1400" dirty="0"/>
          </a:p>
        </p:txBody>
      </p:sp>
      <p:pic>
        <p:nvPicPr>
          <p:cNvPr id="7172" name="Picture 4" descr="http://eeas.europa.eu/csdp/structures-instruments-agencies/eumc/images/logo20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0456" y="4910427"/>
            <a:ext cx="1947573" cy="194757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0EB4F9EF-5B70-4885-95C8-711659868262}"/>
              </a:ext>
            </a:extLst>
          </p:cNvPr>
          <p:cNvPicPr>
            <a:picLocks noChangeAspect="1"/>
          </p:cNvPicPr>
          <p:nvPr/>
        </p:nvPicPr>
        <p:blipFill>
          <a:blip r:embed="rId3"/>
          <a:stretch>
            <a:fillRect/>
          </a:stretch>
        </p:blipFill>
        <p:spPr>
          <a:xfrm>
            <a:off x="0" y="4957092"/>
            <a:ext cx="1528565" cy="1900908"/>
          </a:xfrm>
          <a:prstGeom prst="rect">
            <a:avLst/>
          </a:prstGeom>
        </p:spPr>
      </p:pic>
    </p:spTree>
    <p:extLst>
      <p:ext uri="{BB962C8B-B14F-4D97-AF65-F5344CB8AC3E}">
        <p14:creationId xmlns:p14="http://schemas.microsoft.com/office/powerpoint/2010/main" val="3268516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22CB65E-246F-4175-84D9-5624DA1740E9}"/>
              </a:ext>
            </a:extLst>
          </p:cNvPr>
          <p:cNvSpPr>
            <a:spLocks noGrp="1" noChangeArrowheads="1"/>
          </p:cNvSpPr>
          <p:nvPr>
            <p:ph type="ctrTitle"/>
          </p:nvPr>
        </p:nvSpPr>
        <p:spPr>
          <a:xfrm>
            <a:off x="2200496" y="908720"/>
            <a:ext cx="7848600" cy="3972457"/>
          </a:xfrm>
        </p:spPr>
        <p:txBody>
          <a:bodyPr/>
          <a:lstStyle/>
          <a:p>
            <a:br>
              <a:rPr lang="cs-CZ" sz="3200" dirty="0">
                <a:solidFill>
                  <a:schemeClr val="tx1">
                    <a:lumMod val="95000"/>
                    <a:lumOff val="5000"/>
                  </a:schemeClr>
                </a:solidFill>
              </a:rPr>
            </a:br>
            <a:r>
              <a:rPr lang="en-US" sz="4000" i="1" dirty="0">
                <a:effectLst>
                  <a:outerShdw blurRad="38100" dist="38100" dir="2700000" algn="tl">
                    <a:srgbClr val="000000">
                      <a:alpha val="43137"/>
                    </a:srgbClr>
                  </a:outerShdw>
                </a:effectLst>
              </a:rPr>
              <a:t>Global security and Common Security and Defense policy of European Union</a:t>
            </a:r>
            <a:r>
              <a:rPr lang="cs-CZ" sz="4000" dirty="0"/>
              <a:t>.</a:t>
            </a:r>
            <a:endParaRPr lang="cs-CZ" altLang="cs-CZ" sz="4000" dirty="0">
              <a:effectLst>
                <a:outerShdw blurRad="38100" dist="38100" dir="2700000" algn="tl">
                  <a:srgbClr val="000000">
                    <a:alpha val="43137"/>
                  </a:srgbClr>
                </a:outerShdw>
              </a:effectLst>
            </a:endParaRPr>
          </a:p>
        </p:txBody>
      </p:sp>
      <p:sp>
        <p:nvSpPr>
          <p:cNvPr id="5123" name="Rectangle 3">
            <a:extLst>
              <a:ext uri="{FF2B5EF4-FFF2-40B4-BE49-F238E27FC236}">
                <a16:creationId xmlns:a16="http://schemas.microsoft.com/office/drawing/2014/main" id="{CC6B0684-0193-4667-9B12-1A2E14B3520E}"/>
              </a:ext>
            </a:extLst>
          </p:cNvPr>
          <p:cNvSpPr>
            <a:spLocks noGrp="1" noChangeArrowheads="1"/>
          </p:cNvSpPr>
          <p:nvPr>
            <p:ph type="subTitle" idx="1"/>
          </p:nvPr>
        </p:nvSpPr>
        <p:spPr>
          <a:xfrm>
            <a:off x="2238729" y="4829623"/>
            <a:ext cx="7775575" cy="1584325"/>
          </a:xfrm>
        </p:spPr>
        <p:txBody>
          <a:bodyPr/>
          <a:lstStyle/>
          <a:p>
            <a:pPr eaLnBrk="1" hangingPunct="1"/>
            <a:r>
              <a:rPr lang="cs-CZ" altLang="cs-CZ" sz="3600" b="1" dirty="0">
                <a:solidFill>
                  <a:srgbClr val="0066FF"/>
                </a:solidFill>
              </a:rPr>
              <a:t>Radomír Kaňa</a:t>
            </a:r>
          </a:p>
          <a:p>
            <a:pPr eaLnBrk="1" hangingPunct="1"/>
            <a:r>
              <a:rPr lang="cs-CZ" altLang="cs-CZ" sz="2400" b="1" i="1" dirty="0">
                <a:solidFill>
                  <a:schemeClr val="tx1"/>
                </a:solidFill>
              </a:rPr>
              <a:t>Department </a:t>
            </a:r>
            <a:r>
              <a:rPr lang="cs-CZ" altLang="cs-CZ" sz="2400" b="1" i="1" dirty="0" err="1">
                <a:solidFill>
                  <a:schemeClr val="tx1"/>
                </a:solidFill>
              </a:rPr>
              <a:t>of</a:t>
            </a:r>
            <a:r>
              <a:rPr lang="cs-CZ" altLang="cs-CZ" sz="2400" b="1" i="1" dirty="0">
                <a:solidFill>
                  <a:schemeClr val="tx1"/>
                </a:solidFill>
              </a:rPr>
              <a:t> International </a:t>
            </a:r>
            <a:r>
              <a:rPr lang="cs-CZ" altLang="cs-CZ" sz="2400" b="1" i="1" dirty="0" err="1">
                <a:solidFill>
                  <a:schemeClr val="tx1"/>
                </a:solidFill>
              </a:rPr>
              <a:t>Economic</a:t>
            </a:r>
            <a:r>
              <a:rPr lang="cs-CZ" altLang="cs-CZ" sz="2400" b="1" i="1" dirty="0">
                <a:solidFill>
                  <a:schemeClr val="tx1"/>
                </a:solidFill>
              </a:rPr>
              <a:t> Relations</a:t>
            </a:r>
          </a:p>
          <a:p>
            <a:pPr eaLnBrk="1" hangingPunct="1"/>
            <a:endParaRPr lang="cs-CZ" altLang="cs-CZ" i="1" dirty="0"/>
          </a:p>
          <a:p>
            <a:pPr eaLnBrk="1" hangingPunct="1"/>
            <a:endParaRPr lang="cs-CZ" altLang="cs-CZ" dirty="0">
              <a:solidFill>
                <a:srgbClr val="0066FF"/>
              </a:solidFill>
            </a:endParaRPr>
          </a:p>
        </p:txBody>
      </p:sp>
      <p:sp>
        <p:nvSpPr>
          <p:cNvPr id="5124" name="Text Box 6">
            <a:extLst>
              <a:ext uri="{FF2B5EF4-FFF2-40B4-BE49-F238E27FC236}">
                <a16:creationId xmlns:a16="http://schemas.microsoft.com/office/drawing/2014/main" id="{F2F96C1D-C8EA-4895-9611-27A8C10E5435}"/>
              </a:ext>
            </a:extLst>
          </p:cNvPr>
          <p:cNvSpPr txBox="1">
            <a:spLocks noChangeArrowheads="1"/>
          </p:cNvSpPr>
          <p:nvPr/>
        </p:nvSpPr>
        <p:spPr bwMode="auto">
          <a:xfrm>
            <a:off x="3000376" y="6165851"/>
            <a:ext cx="60483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50000"/>
              </a:spcBef>
              <a:buChar char="–"/>
              <a:defRPr sz="2400" b="1">
                <a:solidFill>
                  <a:schemeClr val="tx1"/>
                </a:solidFill>
                <a:latin typeface="Arial" panose="020B0604020202020204" pitchFamily="34" charset="0"/>
              </a:defRPr>
            </a:lvl2pPr>
            <a:lvl3pPr marL="1143000" indent="-228600">
              <a:spcBef>
                <a:spcPct val="50000"/>
              </a:spcBef>
              <a:buChar char="•"/>
              <a:defRPr sz="2000">
                <a:solidFill>
                  <a:schemeClr val="tx1"/>
                </a:solidFill>
                <a:latin typeface="Arial" panose="020B0604020202020204" pitchFamily="34" charset="0"/>
              </a:defRPr>
            </a:lvl3pPr>
            <a:lvl4pPr marL="1600200" indent="-228600">
              <a:spcBef>
                <a:spcPct val="50000"/>
              </a:spcBef>
              <a:buChar char="–"/>
              <a:defRPr sz="2000">
                <a:solidFill>
                  <a:schemeClr val="tx1"/>
                </a:solidFill>
                <a:latin typeface="Arial" panose="020B0604020202020204" pitchFamily="34" charset="0"/>
              </a:defRPr>
            </a:lvl4pPr>
            <a:lvl5pPr marL="2057400" indent="-228600">
              <a:spcBef>
                <a:spcPct val="50000"/>
              </a:spcBef>
              <a:buChar char="»"/>
              <a:defRPr sz="20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cs-CZ" altLang="cs-CZ" sz="1000">
              <a:solidFill>
                <a:schemeClr val="tx1"/>
              </a:solidFill>
            </a:endParaRPr>
          </a:p>
        </p:txBody>
      </p:sp>
    </p:spTree>
  </p:cSld>
  <p:clrMapOvr>
    <a:masterClrMapping/>
  </p:clrMapOvr>
  <p:transition spd="med">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08214" y="115889"/>
            <a:ext cx="7704210" cy="720725"/>
          </a:xfrm>
        </p:spPr>
        <p:txBody>
          <a:bodyPr/>
          <a:lstStyle/>
          <a:p>
            <a:pPr eaLnBrk="1" hangingPunct="1">
              <a:defRPr/>
            </a:pPr>
            <a:r>
              <a:rPr lang="cs-CZ" dirty="0" err="1">
                <a:effectLst>
                  <a:outerShdw blurRad="38100" dist="38100" dir="2700000" algn="tl">
                    <a:srgbClr val="000000">
                      <a:alpha val="43137"/>
                    </a:srgbClr>
                  </a:outerShdw>
                </a:effectLst>
              </a:rPr>
              <a:t>The</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European</a:t>
            </a:r>
            <a:r>
              <a:rPr lang="cs-CZ" dirty="0">
                <a:effectLst>
                  <a:outerShdw blurRad="38100" dist="38100" dir="2700000" algn="tl">
                    <a:srgbClr val="000000">
                      <a:alpha val="43137"/>
                    </a:srgbClr>
                  </a:outerShdw>
                </a:effectLst>
              </a:rPr>
              <a:t> Union </a:t>
            </a:r>
            <a:r>
              <a:rPr lang="cs-CZ" dirty="0" err="1">
                <a:effectLst>
                  <a:outerShdw blurRad="38100" dist="38100" dir="2700000" algn="tl">
                    <a:srgbClr val="000000">
                      <a:alpha val="43137"/>
                    </a:srgbClr>
                  </a:outerShdw>
                </a:effectLst>
              </a:rPr>
              <a:t>Military</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Staff</a:t>
            </a:r>
            <a:endParaRPr lang="cs-CZ" dirty="0"/>
          </a:p>
        </p:txBody>
      </p:sp>
      <p:sp>
        <p:nvSpPr>
          <p:cNvPr id="3" name="Zástupný symbol pro obsah 2"/>
          <p:cNvSpPr>
            <a:spLocks noGrp="1"/>
          </p:cNvSpPr>
          <p:nvPr>
            <p:ph idx="1"/>
          </p:nvPr>
        </p:nvSpPr>
        <p:spPr/>
        <p:txBody>
          <a:bodyPr/>
          <a:lstStyle/>
          <a:p>
            <a:pPr eaLnBrk="1" hangingPunct="1">
              <a:defRPr/>
            </a:pPr>
            <a:r>
              <a:rPr lang="en-US" b="1" i="1" u="sng" dirty="0">
                <a:effectLst>
                  <a:outerShdw blurRad="38100" dist="38100" dir="2700000" algn="tl">
                    <a:srgbClr val="000000">
                      <a:alpha val="43137"/>
                    </a:srgbClr>
                  </a:outerShdw>
                </a:effectLst>
              </a:rPr>
              <a:t>It is the only permanent integrated military structure of the European Union</a:t>
            </a:r>
            <a:r>
              <a:rPr lang="cs-CZ" b="1" i="1" u="sng" dirty="0">
                <a:effectLst>
                  <a:outerShdw blurRad="38100" dist="38100" dir="2700000" algn="tl">
                    <a:srgbClr val="000000">
                      <a:alpha val="43137"/>
                    </a:srgbClr>
                  </a:outerShdw>
                </a:effectLst>
              </a:rPr>
              <a:t> </a:t>
            </a:r>
            <a:r>
              <a:rPr lang="cs-CZ" b="1" dirty="0">
                <a:solidFill>
                  <a:schemeClr val="tx1"/>
                </a:solidFill>
              </a:rPr>
              <a:t>- </a:t>
            </a:r>
            <a:r>
              <a:rPr lang="cs-CZ" b="1" dirty="0" err="1">
                <a:solidFill>
                  <a:schemeClr val="tx1"/>
                </a:solidFill>
              </a:rPr>
              <a:t>military</a:t>
            </a:r>
            <a:r>
              <a:rPr lang="cs-CZ" b="1" dirty="0">
                <a:solidFill>
                  <a:schemeClr val="tx1"/>
                </a:solidFill>
              </a:rPr>
              <a:t> and </a:t>
            </a:r>
            <a:r>
              <a:rPr lang="cs-CZ" b="1" dirty="0" err="1">
                <a:solidFill>
                  <a:schemeClr val="tx1"/>
                </a:solidFill>
              </a:rPr>
              <a:t>civilian</a:t>
            </a:r>
            <a:r>
              <a:rPr lang="cs-CZ" b="1" dirty="0">
                <a:solidFill>
                  <a:schemeClr val="tx1"/>
                </a:solidFill>
              </a:rPr>
              <a:t> </a:t>
            </a:r>
            <a:r>
              <a:rPr lang="cs-CZ" b="1" dirty="0" err="1">
                <a:solidFill>
                  <a:schemeClr val="tx1"/>
                </a:solidFill>
              </a:rPr>
              <a:t>experts</a:t>
            </a:r>
            <a:endParaRPr lang="cs-CZ" b="1" dirty="0">
              <a:solidFill>
                <a:schemeClr val="tx1"/>
              </a:solidFill>
            </a:endParaRPr>
          </a:p>
          <a:p>
            <a:pPr eaLnBrk="1" hangingPunct="1">
              <a:defRPr/>
            </a:pPr>
            <a:r>
              <a:rPr lang="en-US" sz="2000" b="1" dirty="0">
                <a:solidFill>
                  <a:schemeClr val="tx1"/>
                </a:solidFill>
              </a:rPr>
              <a:t>Established on 11 June 2001, the EU Military Staff receives </a:t>
            </a:r>
            <a:r>
              <a:rPr lang="en-US" sz="2000" b="1" dirty="0" err="1">
                <a:solidFill>
                  <a:schemeClr val="tx1"/>
                </a:solidFill>
              </a:rPr>
              <a:t>taskings</a:t>
            </a:r>
            <a:r>
              <a:rPr lang="en-US" sz="2000" b="1" dirty="0">
                <a:solidFill>
                  <a:schemeClr val="tx1"/>
                </a:solidFill>
              </a:rPr>
              <a:t> from the EU Military Committee</a:t>
            </a:r>
            <a:r>
              <a:rPr lang="en-US" sz="2000" dirty="0"/>
              <a:t> </a:t>
            </a:r>
            <a:r>
              <a:rPr lang="en-US" sz="2000" b="1" dirty="0">
                <a:solidFill>
                  <a:schemeClr val="tx1"/>
                </a:solidFill>
                <a:effectLst>
                  <a:outerShdw blurRad="38100" dist="38100" dir="2700000" algn="tl">
                    <a:srgbClr val="000000">
                      <a:alpha val="43137"/>
                    </a:srgbClr>
                  </a:outerShdw>
                </a:effectLst>
              </a:rPr>
              <a:t>The EUMS was transferred from the Council General Secretariat </a:t>
            </a:r>
            <a:r>
              <a:rPr lang="en-US" sz="2000" b="1" i="1" dirty="0">
                <a:solidFill>
                  <a:srgbClr val="7030A0"/>
                </a:solidFill>
                <a:effectLst>
                  <a:outerShdw blurRad="38100" dist="38100" dir="2700000" algn="tl">
                    <a:srgbClr val="000000">
                      <a:alpha val="43137"/>
                    </a:srgbClr>
                  </a:outerShdw>
                </a:effectLst>
              </a:rPr>
              <a:t>to the European External Action Service (EEAS) on 1 January 2011. </a:t>
            </a:r>
            <a:endParaRPr lang="cs-CZ" sz="2000" b="1" i="1" dirty="0">
              <a:solidFill>
                <a:srgbClr val="7030A0"/>
              </a:solidFill>
              <a:effectLst>
                <a:outerShdw blurRad="38100" dist="38100" dir="2700000" algn="tl">
                  <a:srgbClr val="000000">
                    <a:alpha val="43137"/>
                  </a:srgbClr>
                </a:outerShdw>
              </a:effectLst>
            </a:endParaRPr>
          </a:p>
          <a:p>
            <a:pPr eaLnBrk="1" hangingPunct="1">
              <a:defRPr/>
            </a:pPr>
            <a:r>
              <a:rPr lang="cs-CZ" sz="2200" b="1" dirty="0" err="1">
                <a:solidFill>
                  <a:schemeClr val="tx1"/>
                </a:solidFill>
                <a:effectLst>
                  <a:outerShdw blurRad="38100" dist="38100" dir="2700000" algn="tl">
                    <a:srgbClr val="000000">
                      <a:alpha val="43137"/>
                    </a:srgbClr>
                  </a:outerShdw>
                </a:effectLst>
              </a:rPr>
              <a:t>provides</a:t>
            </a:r>
            <a:r>
              <a:rPr lang="cs-CZ" sz="2200" b="1" dirty="0">
                <a:solidFill>
                  <a:schemeClr val="tx1"/>
                </a:solidFill>
                <a:effectLst>
                  <a:outerShdw blurRad="38100" dist="38100" dir="2700000" algn="tl">
                    <a:srgbClr val="000000">
                      <a:alpha val="43137"/>
                    </a:srgbClr>
                  </a:outerShdw>
                </a:effectLst>
              </a:rPr>
              <a:t> in-house </a:t>
            </a:r>
            <a:r>
              <a:rPr lang="cs-CZ" sz="2200" b="1" dirty="0" err="1">
                <a:solidFill>
                  <a:schemeClr val="tx1"/>
                </a:solidFill>
                <a:effectLst>
                  <a:outerShdw blurRad="38100" dist="38100" dir="2700000" algn="tl">
                    <a:srgbClr val="000000">
                      <a:alpha val="43137"/>
                    </a:srgbClr>
                  </a:outerShdw>
                </a:effectLst>
              </a:rPr>
              <a:t>military</a:t>
            </a:r>
            <a:r>
              <a:rPr lang="cs-CZ" sz="2200" b="1" dirty="0">
                <a:solidFill>
                  <a:schemeClr val="tx1"/>
                </a:solidFill>
                <a:effectLst>
                  <a:outerShdw blurRad="38100" dist="38100" dir="2700000" algn="tl">
                    <a:srgbClr val="000000">
                      <a:alpha val="43137"/>
                    </a:srgbClr>
                  </a:outerShdw>
                </a:effectLst>
              </a:rPr>
              <a:t> expertise </a:t>
            </a:r>
            <a:r>
              <a:rPr lang="cs-CZ" sz="2200" b="1" dirty="0" err="1">
                <a:solidFill>
                  <a:schemeClr val="tx1"/>
                </a:solidFill>
                <a:effectLst>
                  <a:outerShdw blurRad="38100" dist="38100" dir="2700000" algn="tl">
                    <a:srgbClr val="000000">
                      <a:alpha val="43137"/>
                    </a:srgbClr>
                  </a:outerShdw>
                </a:effectLst>
              </a:rPr>
              <a:t>for</a:t>
            </a:r>
            <a:r>
              <a:rPr lang="cs-CZ" sz="2200" b="1" dirty="0">
                <a:solidFill>
                  <a:schemeClr val="tx1"/>
                </a:solidFill>
                <a:effectLst>
                  <a:outerShdw blurRad="38100" dist="38100" dir="2700000" algn="tl">
                    <a:srgbClr val="000000">
                      <a:alpha val="43137"/>
                    </a:srgbClr>
                  </a:outerShdw>
                </a:effectLst>
              </a:rPr>
              <a:t> </a:t>
            </a:r>
            <a:r>
              <a:rPr lang="cs-CZ" sz="2200" b="1" dirty="0" err="1">
                <a:solidFill>
                  <a:schemeClr val="tx1"/>
                </a:solidFill>
                <a:effectLst>
                  <a:outerShdw blurRad="38100" dist="38100" dir="2700000" algn="tl">
                    <a:srgbClr val="000000">
                      <a:alpha val="43137"/>
                    </a:srgbClr>
                  </a:outerShdw>
                </a:effectLst>
              </a:rPr>
              <a:t>the</a:t>
            </a:r>
            <a:r>
              <a:rPr lang="cs-CZ" sz="2200" b="1" dirty="0">
                <a:solidFill>
                  <a:schemeClr val="tx1"/>
                </a:solidFill>
                <a:effectLst>
                  <a:outerShdw blurRad="38100" dist="38100" dir="2700000" algn="tl">
                    <a:srgbClr val="000000">
                      <a:alpha val="43137"/>
                    </a:srgbClr>
                  </a:outerShdw>
                </a:effectLst>
              </a:rPr>
              <a:t> </a:t>
            </a:r>
            <a:r>
              <a:rPr lang="cs-CZ" sz="2200" b="1" dirty="0" err="1">
                <a:solidFill>
                  <a:schemeClr val="tx1"/>
                </a:solidFill>
                <a:effectLst>
                  <a:outerShdw blurRad="38100" dist="38100" dir="2700000" algn="tl">
                    <a:srgbClr val="000000">
                      <a:alpha val="43137"/>
                    </a:srgbClr>
                  </a:outerShdw>
                </a:effectLst>
              </a:rPr>
              <a:t>High</a:t>
            </a:r>
            <a:r>
              <a:rPr lang="cs-CZ" sz="2200" b="1" dirty="0">
                <a:solidFill>
                  <a:schemeClr val="tx1"/>
                </a:solidFill>
                <a:effectLst>
                  <a:outerShdw blurRad="38100" dist="38100" dir="2700000" algn="tl">
                    <a:srgbClr val="000000">
                      <a:alpha val="43137"/>
                    </a:srgbClr>
                  </a:outerShdw>
                </a:effectLst>
              </a:rPr>
              <a:t> </a:t>
            </a:r>
            <a:r>
              <a:rPr lang="cs-CZ" sz="2200" b="1" dirty="0" err="1">
                <a:solidFill>
                  <a:schemeClr val="tx1"/>
                </a:solidFill>
                <a:effectLst>
                  <a:outerShdw blurRad="38100" dist="38100" dir="2700000" algn="tl">
                    <a:srgbClr val="000000">
                      <a:alpha val="43137"/>
                    </a:srgbClr>
                  </a:outerShdw>
                </a:effectLst>
              </a:rPr>
              <a:t>Representative</a:t>
            </a:r>
            <a:r>
              <a:rPr lang="cs-CZ" sz="2200" b="1" dirty="0">
                <a:solidFill>
                  <a:schemeClr val="tx1"/>
                </a:solidFill>
                <a:effectLst>
                  <a:outerShdw blurRad="38100" dist="38100" dir="2700000" algn="tl">
                    <a:srgbClr val="000000">
                      <a:alpha val="43137"/>
                    </a:srgbClr>
                  </a:outerShdw>
                </a:effectLst>
              </a:rPr>
              <a:t> </a:t>
            </a:r>
            <a:r>
              <a:rPr lang="cs-CZ" sz="2200" b="1" dirty="0">
                <a:solidFill>
                  <a:schemeClr val="tx1"/>
                </a:solidFill>
              </a:rPr>
              <a:t>… </a:t>
            </a:r>
            <a:r>
              <a:rPr lang="cs-CZ" sz="2200" b="1" dirty="0" err="1">
                <a:solidFill>
                  <a:schemeClr val="tx1"/>
                </a:solidFill>
              </a:rPr>
              <a:t>performs</a:t>
            </a:r>
            <a:r>
              <a:rPr lang="cs-CZ" sz="2200" b="1" dirty="0">
                <a:solidFill>
                  <a:schemeClr val="tx1"/>
                </a:solidFill>
              </a:rPr>
              <a:t> early </a:t>
            </a:r>
            <a:r>
              <a:rPr lang="cs-CZ" sz="2200" b="1" dirty="0" err="1">
                <a:solidFill>
                  <a:schemeClr val="tx1"/>
                </a:solidFill>
              </a:rPr>
              <a:t>warning</a:t>
            </a:r>
            <a:r>
              <a:rPr lang="cs-CZ" sz="2200" b="1" dirty="0">
                <a:solidFill>
                  <a:schemeClr val="tx1"/>
                </a:solidFill>
              </a:rPr>
              <a:t>; </a:t>
            </a:r>
            <a:r>
              <a:rPr lang="cs-CZ" sz="2200" b="1" dirty="0" err="1">
                <a:solidFill>
                  <a:schemeClr val="tx1"/>
                </a:solidFill>
              </a:rPr>
              <a:t>strategic</a:t>
            </a:r>
            <a:r>
              <a:rPr lang="cs-CZ" sz="2200" b="1" dirty="0">
                <a:solidFill>
                  <a:schemeClr val="tx1"/>
                </a:solidFill>
              </a:rPr>
              <a:t> </a:t>
            </a:r>
            <a:r>
              <a:rPr lang="cs-CZ" sz="2200" b="1" dirty="0" err="1">
                <a:solidFill>
                  <a:schemeClr val="tx1"/>
                </a:solidFill>
              </a:rPr>
              <a:t>planning</a:t>
            </a:r>
            <a:r>
              <a:rPr lang="cs-CZ" sz="2200" b="1" dirty="0">
                <a:solidFill>
                  <a:schemeClr val="tx1"/>
                </a:solidFill>
              </a:rPr>
              <a:t>; </a:t>
            </a:r>
            <a:r>
              <a:rPr lang="cs-CZ" sz="2200" b="1" dirty="0" err="1">
                <a:solidFill>
                  <a:schemeClr val="tx1"/>
                </a:solidFill>
              </a:rPr>
              <a:t>situation</a:t>
            </a:r>
            <a:r>
              <a:rPr lang="cs-CZ" sz="2200" b="1" dirty="0">
                <a:solidFill>
                  <a:schemeClr val="tx1"/>
                </a:solidFill>
              </a:rPr>
              <a:t> </a:t>
            </a:r>
            <a:r>
              <a:rPr lang="cs-CZ" sz="2200" b="1" dirty="0" err="1">
                <a:solidFill>
                  <a:schemeClr val="tx1"/>
                </a:solidFill>
              </a:rPr>
              <a:t>assessment</a:t>
            </a:r>
            <a:endParaRPr lang="cs-CZ" sz="2200" b="1" dirty="0">
              <a:solidFill>
                <a:schemeClr val="tx1"/>
              </a:solidFill>
            </a:endParaRPr>
          </a:p>
          <a:p>
            <a:pPr eaLnBrk="1" hangingPunct="1">
              <a:defRPr/>
            </a:pPr>
            <a:r>
              <a:rPr lang="en-US" sz="1600" b="1" dirty="0">
                <a:effectLst>
                  <a:outerShdw blurRad="38100" dist="38100" dir="2700000" algn="tl">
                    <a:srgbClr val="000000">
                      <a:alpha val="43137"/>
                    </a:srgbClr>
                  </a:outerShdw>
                </a:effectLst>
              </a:rPr>
              <a:t>The EUMS is led by the Director General (DGEUMS, a three-star general) who is assisted by the Deputy Director General and the </a:t>
            </a:r>
            <a:r>
              <a:rPr lang="en-US" sz="1600" b="1" dirty="0">
                <a:solidFill>
                  <a:schemeClr val="tx1"/>
                </a:solidFill>
                <a:effectLst>
                  <a:outerShdw blurRad="38100" dist="38100" dir="2700000" algn="tl">
                    <a:srgbClr val="000000">
                      <a:alpha val="43137"/>
                    </a:srgbClr>
                  </a:outerShdw>
                </a:effectLst>
              </a:rPr>
              <a:t>Chef of Staff (DDG/COS, a two-star general/Rear Admiral)</a:t>
            </a:r>
            <a:endParaRPr lang="cs-CZ" sz="2200" b="1" dirty="0">
              <a:solidFill>
                <a:schemeClr val="tx1"/>
              </a:solidFill>
              <a:effectLst>
                <a:outerShdw blurRad="38100" dist="38100" dir="2700000" algn="tl">
                  <a:srgbClr val="000000">
                    <a:alpha val="43137"/>
                  </a:srgbClr>
                </a:outerShdw>
              </a:effectLst>
            </a:endParaRPr>
          </a:p>
        </p:txBody>
      </p:sp>
      <p:sp>
        <p:nvSpPr>
          <p:cNvPr id="17413" name="TextovéPole 4"/>
          <p:cNvSpPr txBox="1">
            <a:spLocks noChangeArrowheads="1"/>
          </p:cNvSpPr>
          <p:nvPr/>
        </p:nvSpPr>
        <p:spPr bwMode="auto">
          <a:xfrm>
            <a:off x="8739188" y="5072063"/>
            <a:ext cx="1928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6pPr>
            <a:lvl7pPr marL="29718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7pPr>
            <a:lvl8pPr marL="34290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8pPr>
            <a:lvl9pPr marL="38862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9pPr>
          </a:lstStyle>
          <a:p>
            <a:pPr>
              <a:buNone/>
            </a:pPr>
            <a:r>
              <a:rPr lang="cs-CZ" sz="2000" dirty="0" err="1">
                <a:hlinkClick r:id="rId2">
                  <a:extLst>
                    <a:ext uri="{A12FA001-AC4F-418D-AE19-62706E023703}">
                      <ahyp:hlinkClr xmlns:ahyp="http://schemas.microsoft.com/office/drawing/2018/hyperlinkcolor" val="tx"/>
                    </a:ext>
                  </a:extLst>
                </a:hlinkClick>
              </a:rPr>
              <a:t>Admiral</a:t>
            </a:r>
            <a:r>
              <a:rPr lang="cs-CZ" sz="2000" dirty="0">
                <a:hlinkClick r:id="rId2">
                  <a:extLst>
                    <a:ext uri="{A12FA001-AC4F-418D-AE19-62706E023703}">
                      <ahyp:hlinkClr xmlns:ahyp="http://schemas.microsoft.com/office/drawing/2018/hyperlinkcolor" val="tx"/>
                    </a:ext>
                  </a:extLst>
                </a:hlinkClick>
              </a:rPr>
              <a:t> </a:t>
            </a:r>
          </a:p>
          <a:p>
            <a:pPr>
              <a:buNone/>
            </a:pPr>
            <a:r>
              <a:rPr lang="cs-CZ" sz="2000" dirty="0" err="1">
                <a:hlinkClick r:id="rId2">
                  <a:extLst>
                    <a:ext uri="{A12FA001-AC4F-418D-AE19-62706E023703}">
                      <ahyp:hlinkClr xmlns:ahyp="http://schemas.microsoft.com/office/drawing/2018/hyperlinkcolor" val="tx"/>
                    </a:ext>
                  </a:extLst>
                </a:hlinkClick>
              </a:rPr>
              <a:t>Hervé</a:t>
            </a:r>
            <a:r>
              <a:rPr lang="cs-CZ" sz="2000" dirty="0">
                <a:hlinkClick r:id="rId2">
                  <a:extLst>
                    <a:ext uri="{A12FA001-AC4F-418D-AE19-62706E023703}">
                      <ahyp:hlinkClr xmlns:ahyp="http://schemas.microsoft.com/office/drawing/2018/hyperlinkcolor" val="tx"/>
                    </a:ext>
                  </a:extLst>
                </a:hlinkClick>
              </a:rPr>
              <a:t> </a:t>
            </a:r>
            <a:r>
              <a:rPr lang="cs-CZ" sz="2000" dirty="0" err="1">
                <a:hlinkClick r:id="rId2">
                  <a:extLst>
                    <a:ext uri="{A12FA001-AC4F-418D-AE19-62706E023703}">
                      <ahyp:hlinkClr xmlns:ahyp="http://schemas.microsoft.com/office/drawing/2018/hyperlinkcolor" val="tx"/>
                    </a:ext>
                  </a:extLst>
                </a:hlinkClick>
              </a:rPr>
              <a:t>Bléjean</a:t>
            </a:r>
            <a:endParaRPr lang="cs-CZ" sz="1400" dirty="0"/>
          </a:p>
        </p:txBody>
      </p:sp>
      <p:pic>
        <p:nvPicPr>
          <p:cNvPr id="174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00" y="5596066"/>
            <a:ext cx="5471829" cy="71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obrázek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5236" y="2204864"/>
            <a:ext cx="6334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a:extLst>
              <a:ext uri="{FF2B5EF4-FFF2-40B4-BE49-F238E27FC236}">
                <a16:creationId xmlns:a16="http://schemas.microsoft.com/office/drawing/2014/main" id="{8D6ABE33-8727-4C48-8910-F7F4E89ADEF2}"/>
              </a:ext>
            </a:extLst>
          </p:cNvPr>
          <p:cNvPicPr>
            <a:picLocks noChangeAspect="1"/>
          </p:cNvPicPr>
          <p:nvPr/>
        </p:nvPicPr>
        <p:blipFill>
          <a:blip r:embed="rId5"/>
          <a:stretch>
            <a:fillRect/>
          </a:stretch>
        </p:blipFill>
        <p:spPr>
          <a:xfrm>
            <a:off x="6653631" y="4257625"/>
            <a:ext cx="1649817" cy="2051695"/>
          </a:xfrm>
          <a:prstGeom prst="rect">
            <a:avLst/>
          </a:prstGeom>
        </p:spPr>
      </p:pic>
    </p:spTree>
    <p:extLst>
      <p:ext uri="{BB962C8B-B14F-4D97-AF65-F5344CB8AC3E}">
        <p14:creationId xmlns:p14="http://schemas.microsoft.com/office/powerpoint/2010/main" val="1626386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r>
              <a:rPr lang="cs-CZ" dirty="0" err="1">
                <a:effectLst>
                  <a:outerShdw blurRad="38100" dist="38100" dir="2700000" algn="tl">
                    <a:srgbClr val="000000">
                      <a:alpha val="43137"/>
                    </a:srgbClr>
                  </a:outerShdw>
                </a:effectLst>
              </a:rPr>
              <a:t>The</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Civilian</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Planning</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and</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Conduct</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Capability</a:t>
            </a:r>
            <a:r>
              <a:rPr lang="cs-CZ" dirty="0">
                <a:effectLst>
                  <a:outerShdw blurRad="38100" dist="38100" dir="2700000" algn="tl">
                    <a:srgbClr val="000000">
                      <a:alpha val="43137"/>
                    </a:srgbClr>
                  </a:outerShdw>
                </a:effectLst>
              </a:rPr>
              <a:t> (CPCC)</a:t>
            </a:r>
            <a:endParaRPr lang="cs-CZ" dirty="0"/>
          </a:p>
        </p:txBody>
      </p:sp>
      <p:sp>
        <p:nvSpPr>
          <p:cNvPr id="3" name="Zástupný symbol pro obsah 2"/>
          <p:cNvSpPr>
            <a:spLocks noGrp="1"/>
          </p:cNvSpPr>
          <p:nvPr>
            <p:ph idx="1"/>
          </p:nvPr>
        </p:nvSpPr>
        <p:spPr/>
        <p:txBody>
          <a:bodyPr/>
          <a:lstStyle/>
          <a:p>
            <a:pPr eaLnBrk="1" hangingPunct="1">
              <a:defRPr/>
            </a:pPr>
            <a:r>
              <a:rPr lang="cs-CZ" sz="2000" b="1" dirty="0">
                <a:solidFill>
                  <a:schemeClr val="tx1"/>
                </a:solidFill>
                <a:effectLst>
                  <a:outerShdw blurRad="38100" dist="38100" dir="2700000" algn="tl">
                    <a:srgbClr val="000000">
                      <a:alpha val="43137"/>
                    </a:srgbClr>
                  </a:outerShdw>
                </a:effectLst>
              </a:rPr>
              <a:t>part </a:t>
            </a:r>
            <a:r>
              <a:rPr lang="cs-CZ" sz="2000" b="1" dirty="0" err="1">
                <a:solidFill>
                  <a:schemeClr val="tx1"/>
                </a:solidFill>
                <a:effectLst>
                  <a:outerShdw blurRad="38100" dist="38100" dir="2700000" algn="tl">
                    <a:srgbClr val="000000">
                      <a:alpha val="43137"/>
                    </a:srgbClr>
                  </a:outerShdw>
                </a:effectLst>
              </a:rPr>
              <a:t>of</a:t>
            </a:r>
            <a:r>
              <a:rPr lang="cs-CZ" sz="2000" b="1" dirty="0">
                <a:solidFill>
                  <a:schemeClr val="tx1"/>
                </a:solidFill>
                <a:effectLst>
                  <a:outerShdw blurRad="38100" dist="38100" dir="2700000" algn="tl">
                    <a:srgbClr val="000000">
                      <a:alpha val="43137"/>
                    </a:srgbClr>
                  </a:outerShdw>
                </a:effectLst>
              </a:rPr>
              <a:t> </a:t>
            </a:r>
            <a:r>
              <a:rPr lang="cs-CZ" sz="2000" b="1" dirty="0" err="1">
                <a:solidFill>
                  <a:schemeClr val="tx1"/>
                </a:solidFill>
                <a:effectLst>
                  <a:outerShdw blurRad="38100" dist="38100" dir="2700000" algn="tl">
                    <a:srgbClr val="000000">
                      <a:alpha val="43137"/>
                    </a:srgbClr>
                  </a:outerShdw>
                </a:effectLst>
              </a:rPr>
              <a:t>the</a:t>
            </a:r>
            <a:r>
              <a:rPr lang="cs-CZ" sz="2000" b="1" dirty="0">
                <a:solidFill>
                  <a:schemeClr val="tx1"/>
                </a:solidFill>
                <a:effectLst>
                  <a:outerShdw blurRad="38100" dist="38100" dir="2700000" algn="tl">
                    <a:srgbClr val="000000">
                      <a:alpha val="43137"/>
                    </a:srgbClr>
                  </a:outerShdw>
                </a:effectLst>
              </a:rPr>
              <a:t> </a:t>
            </a:r>
            <a:r>
              <a:rPr lang="cs-CZ" sz="2000" b="1" dirty="0" err="1">
                <a:solidFill>
                  <a:schemeClr val="tx1"/>
                </a:solidFill>
                <a:effectLst>
                  <a:outerShdw blurRad="38100" dist="38100" dir="2700000" algn="tl">
                    <a:srgbClr val="000000">
                      <a:alpha val="43137"/>
                    </a:srgbClr>
                  </a:outerShdw>
                </a:effectLst>
              </a:rPr>
              <a:t>Council</a:t>
            </a:r>
            <a:r>
              <a:rPr lang="cs-CZ" sz="2000" b="1" dirty="0">
                <a:solidFill>
                  <a:schemeClr val="tx1"/>
                </a:solidFill>
                <a:effectLst>
                  <a:outerShdw blurRad="38100" dist="38100" dir="2700000" algn="tl">
                    <a:srgbClr val="000000">
                      <a:alpha val="43137"/>
                    </a:srgbClr>
                  </a:outerShdw>
                </a:effectLst>
              </a:rPr>
              <a:t> </a:t>
            </a:r>
            <a:r>
              <a:rPr lang="cs-CZ" sz="2000" b="1" dirty="0" err="1">
                <a:solidFill>
                  <a:schemeClr val="tx1"/>
                </a:solidFill>
                <a:effectLst>
                  <a:outerShdw blurRad="38100" dist="38100" dir="2700000" algn="tl">
                    <a:srgbClr val="000000">
                      <a:alpha val="43137"/>
                    </a:srgbClr>
                  </a:outerShdw>
                </a:effectLst>
              </a:rPr>
              <a:t>Secretariat</a:t>
            </a:r>
            <a:r>
              <a:rPr lang="cs-CZ" sz="2000" b="1" dirty="0">
                <a:solidFill>
                  <a:schemeClr val="tx1"/>
                </a:solidFill>
                <a:effectLst>
                  <a:outerShdw blurRad="38100" dist="38100" dir="2700000" algn="tl">
                    <a:srgbClr val="000000">
                      <a:alpha val="43137"/>
                    </a:srgbClr>
                  </a:outerShdw>
                </a:effectLst>
              </a:rPr>
              <a:t> -  </a:t>
            </a:r>
            <a:r>
              <a:rPr lang="cs-CZ" sz="2000" b="1" dirty="0" err="1">
                <a:effectLst>
                  <a:outerShdw blurRad="38100" dist="38100" dir="2700000" algn="tl">
                    <a:srgbClr val="000000">
                      <a:alpha val="43137"/>
                    </a:srgbClr>
                  </a:outerShdw>
                </a:effectLst>
              </a:rPr>
              <a:t>the</a:t>
            </a:r>
            <a:r>
              <a:rPr lang="cs-CZ" sz="2000" b="1" dirty="0">
                <a:effectLst>
                  <a:outerShdw blurRad="38100" dist="38100" dir="2700000" algn="tl">
                    <a:srgbClr val="000000">
                      <a:alpha val="43137"/>
                    </a:srgbClr>
                  </a:outerShdw>
                </a:effectLst>
              </a:rPr>
              <a:t> permanent </a:t>
            </a:r>
            <a:r>
              <a:rPr lang="cs-CZ" sz="2000" b="1" dirty="0" err="1">
                <a:effectLst>
                  <a:outerShdw blurRad="38100" dist="38100" dir="2700000" algn="tl">
                    <a:srgbClr val="000000">
                      <a:alpha val="43137"/>
                    </a:srgbClr>
                  </a:outerShdw>
                </a:effectLst>
              </a:rPr>
              <a:t>structure</a:t>
            </a:r>
            <a:r>
              <a:rPr lang="cs-CZ" sz="2000" b="1" dirty="0">
                <a:effectLst>
                  <a:outerShdw blurRad="38100" dist="38100" dir="2700000" algn="tl">
                    <a:srgbClr val="000000">
                      <a:alpha val="43137"/>
                    </a:srgbClr>
                  </a:outerShdw>
                </a:effectLst>
              </a:rPr>
              <a:t> </a:t>
            </a:r>
            <a:r>
              <a:rPr lang="cs-CZ" sz="2000" b="1" dirty="0" err="1">
                <a:solidFill>
                  <a:schemeClr val="tx1"/>
                </a:solidFill>
                <a:effectLst>
                  <a:outerShdw blurRad="38100" dist="38100" dir="2700000" algn="tl">
                    <a:srgbClr val="000000">
                      <a:alpha val="43137"/>
                    </a:srgbClr>
                  </a:outerShdw>
                </a:effectLst>
              </a:rPr>
              <a:t>responsible</a:t>
            </a:r>
            <a:r>
              <a:rPr lang="cs-CZ" sz="2000" b="1" dirty="0">
                <a:solidFill>
                  <a:schemeClr val="tx1"/>
                </a:solidFill>
                <a:effectLst>
                  <a:outerShdw blurRad="38100" dist="38100" dir="2700000" algn="tl">
                    <a:srgbClr val="000000">
                      <a:alpha val="43137"/>
                    </a:srgbClr>
                  </a:outerShdw>
                </a:effectLst>
              </a:rPr>
              <a:t> </a:t>
            </a:r>
            <a:r>
              <a:rPr lang="cs-CZ" sz="2000" b="1" dirty="0" err="1">
                <a:solidFill>
                  <a:schemeClr val="tx1"/>
                </a:solidFill>
                <a:effectLst>
                  <a:outerShdw blurRad="38100" dist="38100" dir="2700000" algn="tl">
                    <a:srgbClr val="000000">
                      <a:alpha val="43137"/>
                    </a:srgbClr>
                  </a:outerShdw>
                </a:effectLst>
              </a:rPr>
              <a:t>for</a:t>
            </a:r>
            <a:r>
              <a:rPr lang="cs-CZ" sz="2000" b="1" dirty="0">
                <a:solidFill>
                  <a:schemeClr val="tx1"/>
                </a:solidFill>
                <a:effectLst>
                  <a:outerShdw blurRad="38100" dist="38100" dir="2700000" algn="tl">
                    <a:srgbClr val="000000">
                      <a:alpha val="43137"/>
                    </a:srgbClr>
                  </a:outerShdw>
                </a:effectLst>
              </a:rPr>
              <a:t> </a:t>
            </a:r>
            <a:r>
              <a:rPr lang="cs-CZ" sz="2000" b="1" dirty="0" err="1">
                <a:solidFill>
                  <a:schemeClr val="tx1"/>
                </a:solidFill>
                <a:effectLst>
                  <a:outerShdw blurRad="38100" dist="38100" dir="2700000" algn="tl">
                    <a:srgbClr val="000000">
                      <a:alpha val="43137"/>
                    </a:srgbClr>
                  </a:outerShdw>
                </a:effectLst>
              </a:rPr>
              <a:t>an</a:t>
            </a:r>
            <a:r>
              <a:rPr lang="cs-CZ" sz="2000" b="1" dirty="0">
                <a:solidFill>
                  <a:schemeClr val="tx1"/>
                </a:solidFill>
                <a:effectLst>
                  <a:outerShdw blurRad="38100" dist="38100" dir="2700000" algn="tl">
                    <a:srgbClr val="000000">
                      <a:alpha val="43137"/>
                    </a:srgbClr>
                  </a:outerShdw>
                </a:effectLst>
              </a:rPr>
              <a:t> </a:t>
            </a:r>
            <a:r>
              <a:rPr lang="cs-CZ" sz="2000" b="1" dirty="0" err="1">
                <a:solidFill>
                  <a:schemeClr val="tx1"/>
                </a:solidFill>
                <a:effectLst>
                  <a:outerShdw blurRad="38100" dist="38100" dir="2700000" algn="tl">
                    <a:srgbClr val="000000">
                      <a:alpha val="43137"/>
                    </a:srgbClr>
                  </a:outerShdw>
                </a:effectLst>
              </a:rPr>
              <a:t>autonomous</a:t>
            </a:r>
            <a:r>
              <a:rPr lang="cs-CZ" sz="2000" b="1" dirty="0">
                <a:solidFill>
                  <a:schemeClr val="tx1"/>
                </a:solidFill>
                <a:effectLst>
                  <a:outerShdw blurRad="38100" dist="38100" dir="2700000" algn="tl">
                    <a:srgbClr val="000000">
                      <a:alpha val="43137"/>
                    </a:srgbClr>
                  </a:outerShdw>
                </a:effectLst>
              </a:rPr>
              <a:t> </a:t>
            </a:r>
            <a:r>
              <a:rPr lang="cs-CZ" sz="2000" b="1" dirty="0" err="1">
                <a:solidFill>
                  <a:schemeClr val="tx1"/>
                </a:solidFill>
                <a:effectLst>
                  <a:outerShdw blurRad="38100" dist="38100" dir="2700000" algn="tl">
                    <a:srgbClr val="000000">
                      <a:alpha val="43137"/>
                    </a:srgbClr>
                  </a:outerShdw>
                </a:effectLst>
              </a:rPr>
              <a:t>operational</a:t>
            </a:r>
            <a:r>
              <a:rPr lang="cs-CZ" sz="2000" b="1" dirty="0">
                <a:solidFill>
                  <a:schemeClr val="tx1"/>
                </a:solidFill>
                <a:effectLst>
                  <a:outerShdw blurRad="38100" dist="38100" dir="2700000" algn="tl">
                    <a:srgbClr val="000000">
                      <a:alpha val="43137"/>
                    </a:srgbClr>
                  </a:outerShdw>
                </a:effectLst>
              </a:rPr>
              <a:t> </a:t>
            </a:r>
            <a:r>
              <a:rPr lang="cs-CZ" sz="2000" b="1" dirty="0" err="1">
                <a:solidFill>
                  <a:schemeClr val="tx1"/>
                </a:solidFill>
                <a:effectLst>
                  <a:outerShdw blurRad="38100" dist="38100" dir="2700000" algn="tl">
                    <a:srgbClr val="000000">
                      <a:alpha val="43137"/>
                    </a:srgbClr>
                  </a:outerShdw>
                </a:effectLst>
              </a:rPr>
              <a:t>conduct</a:t>
            </a:r>
            <a:r>
              <a:rPr lang="cs-CZ" sz="2000" b="1" dirty="0">
                <a:solidFill>
                  <a:schemeClr val="tx1"/>
                </a:solidFill>
                <a:effectLst>
                  <a:outerShdw blurRad="38100" dist="38100" dir="2700000" algn="tl">
                    <a:srgbClr val="000000">
                      <a:alpha val="43137"/>
                    </a:srgbClr>
                  </a:outerShdw>
                </a:effectLst>
              </a:rPr>
              <a:t> </a:t>
            </a:r>
            <a:r>
              <a:rPr lang="cs-CZ" sz="2000" b="1" dirty="0" err="1">
                <a:solidFill>
                  <a:schemeClr val="tx1"/>
                </a:solidFill>
                <a:effectLst>
                  <a:outerShdw blurRad="38100" dist="38100" dir="2700000" algn="tl">
                    <a:srgbClr val="000000">
                      <a:alpha val="43137"/>
                    </a:srgbClr>
                  </a:outerShdw>
                </a:effectLst>
              </a:rPr>
              <a:t>of</a:t>
            </a:r>
            <a:r>
              <a:rPr lang="cs-CZ" sz="2000" b="1" dirty="0">
                <a:solidFill>
                  <a:schemeClr val="tx1"/>
                </a:solidFill>
                <a:effectLst>
                  <a:outerShdw blurRad="38100" dist="38100" dir="2700000" algn="tl">
                    <a:srgbClr val="000000">
                      <a:alpha val="43137"/>
                    </a:srgbClr>
                  </a:outerShdw>
                </a:effectLst>
              </a:rPr>
              <a:t> </a:t>
            </a:r>
            <a:r>
              <a:rPr lang="cs-CZ" sz="2000" b="1" dirty="0" err="1">
                <a:solidFill>
                  <a:schemeClr val="tx1"/>
                </a:solidFill>
                <a:effectLst>
                  <a:outerShdw blurRad="38100" dist="38100" dir="2700000" algn="tl">
                    <a:srgbClr val="000000">
                      <a:alpha val="43137"/>
                    </a:srgbClr>
                  </a:outerShdw>
                </a:effectLst>
              </a:rPr>
              <a:t>civilian</a:t>
            </a:r>
            <a:r>
              <a:rPr lang="cs-CZ" sz="2000" b="1" dirty="0">
                <a:solidFill>
                  <a:schemeClr val="tx1"/>
                </a:solidFill>
                <a:effectLst>
                  <a:outerShdw blurRad="38100" dist="38100" dir="2700000" algn="tl">
                    <a:srgbClr val="000000">
                      <a:alpha val="43137"/>
                    </a:srgbClr>
                  </a:outerShdw>
                </a:effectLst>
              </a:rPr>
              <a:t> CSDP </a:t>
            </a:r>
            <a:r>
              <a:rPr lang="cs-CZ" sz="2000" b="1" dirty="0" err="1">
                <a:solidFill>
                  <a:schemeClr val="tx1"/>
                </a:solidFill>
                <a:effectLst>
                  <a:outerShdw blurRad="38100" dist="38100" dir="2700000" algn="tl">
                    <a:srgbClr val="000000">
                      <a:alpha val="43137"/>
                    </a:srgbClr>
                  </a:outerShdw>
                </a:effectLst>
              </a:rPr>
              <a:t>operations</a:t>
            </a:r>
            <a:r>
              <a:rPr lang="cs-CZ" sz="2000" b="1" dirty="0">
                <a:solidFill>
                  <a:schemeClr val="tx1"/>
                </a:solidFill>
                <a:effectLst>
                  <a:outerShdw blurRad="38100" dist="38100" dir="2700000" algn="tl">
                    <a:srgbClr val="000000">
                      <a:alpha val="43137"/>
                    </a:srgbClr>
                  </a:outerShdw>
                </a:effectLst>
              </a:rPr>
              <a:t>. </a:t>
            </a:r>
          </a:p>
          <a:p>
            <a:pPr eaLnBrk="1" hangingPunct="1">
              <a:defRPr/>
            </a:pPr>
            <a:r>
              <a:rPr lang="cs-CZ" sz="2000" dirty="0" err="1">
                <a:solidFill>
                  <a:schemeClr val="tx1"/>
                </a:solidFill>
                <a:effectLst>
                  <a:outerShdw blurRad="38100" dist="38100" dir="2700000" algn="tl">
                    <a:srgbClr val="000000">
                      <a:alpha val="43137"/>
                    </a:srgbClr>
                  </a:outerShdw>
                </a:effectLst>
              </a:rPr>
              <a:t>under</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the</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political</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control</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and</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strategic</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direction</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of</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the</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Political</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and</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Security</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Committee</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and</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the</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overall</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authority</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of</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the</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High</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Representative</a:t>
            </a:r>
            <a:r>
              <a:rPr lang="cs-CZ" sz="2000" dirty="0">
                <a:solidFill>
                  <a:schemeClr val="tx1"/>
                </a:solidFill>
                <a:effectLst>
                  <a:outerShdw blurRad="38100" dist="38100" dir="2700000" algn="tl">
                    <a:srgbClr val="000000">
                      <a:alpha val="43137"/>
                    </a:srgbClr>
                  </a:outerShdw>
                </a:effectLst>
              </a:rPr>
              <a:t> </a:t>
            </a:r>
          </a:p>
          <a:p>
            <a:pPr eaLnBrk="1" hangingPunct="1">
              <a:defRPr/>
            </a:pPr>
            <a:r>
              <a:rPr lang="cs-CZ" sz="2000" dirty="0" err="1">
                <a:solidFill>
                  <a:schemeClr val="tx1"/>
                </a:solidFill>
                <a:effectLst>
                  <a:outerShdw blurRad="38100" dist="38100" dir="2700000" algn="tl">
                    <a:srgbClr val="000000">
                      <a:alpha val="43137"/>
                    </a:srgbClr>
                  </a:outerShdw>
                </a:effectLst>
              </a:rPr>
              <a:t>ensures</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the</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effective</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planning</a:t>
            </a:r>
            <a:r>
              <a:rPr lang="cs-CZ" sz="2000" dirty="0">
                <a:solidFill>
                  <a:schemeClr val="tx1"/>
                </a:solidFill>
                <a:effectLst>
                  <a:outerShdw blurRad="38100" dist="38100" dir="2700000" algn="tl">
                    <a:srgbClr val="000000">
                      <a:alpha val="43137"/>
                    </a:srgbClr>
                  </a:outerShdw>
                </a:effectLst>
              </a:rPr>
              <a:t> and </a:t>
            </a:r>
            <a:r>
              <a:rPr lang="cs-CZ" sz="2000" dirty="0" err="1">
                <a:solidFill>
                  <a:schemeClr val="tx1"/>
                </a:solidFill>
                <a:effectLst>
                  <a:outerShdw blurRad="38100" dist="38100" dir="2700000" algn="tl">
                    <a:srgbClr val="000000">
                      <a:alpha val="43137"/>
                    </a:srgbClr>
                  </a:outerShdw>
                </a:effectLst>
              </a:rPr>
              <a:t>conduct</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of</a:t>
            </a:r>
            <a:r>
              <a:rPr lang="cs-CZ" sz="2000" dirty="0">
                <a:solidFill>
                  <a:schemeClr val="tx1"/>
                </a:solidFill>
                <a:effectLst>
                  <a:outerShdw blurRad="38100" dist="38100" dir="2700000" algn="tl">
                    <a:srgbClr val="000000">
                      <a:alpha val="43137"/>
                    </a:srgbClr>
                  </a:outerShdw>
                </a:effectLst>
              </a:rPr>
              <a:t> </a:t>
            </a:r>
            <a:r>
              <a:rPr lang="cs-CZ" sz="2000" dirty="0" err="1">
                <a:solidFill>
                  <a:schemeClr val="tx1"/>
                </a:solidFill>
                <a:effectLst>
                  <a:outerShdw blurRad="38100" dist="38100" dir="2700000" algn="tl">
                    <a:srgbClr val="000000">
                      <a:alpha val="43137"/>
                    </a:srgbClr>
                  </a:outerShdw>
                </a:effectLst>
              </a:rPr>
              <a:t>civilian</a:t>
            </a:r>
            <a:r>
              <a:rPr lang="cs-CZ" sz="2000" dirty="0">
                <a:solidFill>
                  <a:schemeClr val="tx1"/>
                </a:solidFill>
                <a:effectLst>
                  <a:outerShdw blurRad="38100" dist="38100" dir="2700000" algn="tl">
                    <a:srgbClr val="000000">
                      <a:alpha val="43137"/>
                    </a:srgbClr>
                  </a:outerShdw>
                </a:effectLst>
              </a:rPr>
              <a:t> </a:t>
            </a:r>
            <a:r>
              <a:rPr lang="cs-CZ" sz="2000" b="1" dirty="0">
                <a:solidFill>
                  <a:schemeClr val="tx1"/>
                </a:solidFill>
                <a:effectLst>
                  <a:outerShdw blurRad="38100" dist="38100" dir="2700000" algn="tl">
                    <a:srgbClr val="000000">
                      <a:alpha val="43137"/>
                    </a:srgbClr>
                  </a:outerShdw>
                </a:effectLst>
              </a:rPr>
              <a:t>CSDP </a:t>
            </a:r>
            <a:r>
              <a:rPr lang="cs-CZ" sz="2000" b="1" dirty="0" err="1">
                <a:solidFill>
                  <a:schemeClr val="tx1"/>
                </a:solidFill>
                <a:effectLst>
                  <a:outerShdw blurRad="38100" dist="38100" dir="2700000" algn="tl">
                    <a:srgbClr val="000000">
                      <a:alpha val="43137"/>
                    </a:srgbClr>
                  </a:outerShdw>
                </a:effectLst>
              </a:rPr>
              <a:t>crisis</a:t>
            </a:r>
            <a:r>
              <a:rPr lang="cs-CZ" sz="2000" b="1" dirty="0">
                <a:solidFill>
                  <a:schemeClr val="tx1"/>
                </a:solidFill>
                <a:effectLst>
                  <a:outerShdw blurRad="38100" dist="38100" dir="2700000" algn="tl">
                    <a:srgbClr val="000000">
                      <a:alpha val="43137"/>
                    </a:srgbClr>
                  </a:outerShdw>
                </a:effectLst>
              </a:rPr>
              <a:t> management </a:t>
            </a:r>
            <a:r>
              <a:rPr lang="cs-CZ" sz="2000" b="1" dirty="0" err="1">
                <a:solidFill>
                  <a:schemeClr val="tx1"/>
                </a:solidFill>
                <a:effectLst>
                  <a:outerShdw blurRad="38100" dist="38100" dir="2700000" algn="tl">
                    <a:srgbClr val="000000">
                      <a:alpha val="43137"/>
                    </a:srgbClr>
                  </a:outerShdw>
                </a:effectLst>
              </a:rPr>
              <a:t>operations</a:t>
            </a:r>
            <a:endParaRPr lang="cs-CZ" sz="2000" b="1" dirty="0">
              <a:solidFill>
                <a:schemeClr val="tx1"/>
              </a:solidFill>
              <a:effectLst>
                <a:outerShdw blurRad="38100" dist="38100" dir="2700000" algn="tl">
                  <a:srgbClr val="000000">
                    <a:alpha val="43137"/>
                  </a:srgbClr>
                </a:outerShdw>
              </a:effectLst>
            </a:endParaRPr>
          </a:p>
          <a:p>
            <a:pPr marL="0" indent="0" algn="ctr" eaLnBrk="1" hangingPunct="1">
              <a:buNone/>
              <a:defRPr/>
            </a:pPr>
            <a:r>
              <a:rPr lang="cs-CZ" dirty="0">
                <a:solidFill>
                  <a:schemeClr val="tx1"/>
                </a:solidFill>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There are</a:t>
            </a:r>
            <a:r>
              <a:rPr lang="cs-CZ" sz="2000" b="1" dirty="0">
                <a:effectLst>
                  <a:outerShdw blurRad="38100" dist="38100" dir="2700000" algn="tl">
                    <a:srgbClr val="000000">
                      <a:alpha val="43137"/>
                    </a:srgbClr>
                  </a:outerShdw>
                </a:effectLst>
              </a:rPr>
              <a:t> </a:t>
            </a:r>
            <a:r>
              <a:rPr lang="cs-CZ" sz="2000" b="1" dirty="0" err="1">
                <a:effectLst>
                  <a:outerShdw blurRad="38100" dist="38100" dir="2700000" algn="tl">
                    <a:srgbClr val="000000">
                      <a:alpha val="43137"/>
                    </a:srgbClr>
                  </a:outerShdw>
                </a:effectLst>
              </a:rPr>
              <a:t>examples</a:t>
            </a:r>
            <a:r>
              <a:rPr lang="cs-CZ" sz="2000" b="1" dirty="0">
                <a:effectLst>
                  <a:outerShdw blurRad="38100" dist="38100" dir="2700000" algn="tl">
                    <a:srgbClr val="000000">
                      <a:alpha val="43137"/>
                    </a:srgbClr>
                  </a:outerShdw>
                </a:effectLst>
              </a:rPr>
              <a:t> </a:t>
            </a:r>
            <a:r>
              <a:rPr lang="cs-CZ" sz="2000" b="1" dirty="0" err="1">
                <a:effectLst>
                  <a:outerShdw blurRad="38100" dist="38100" dir="2700000" algn="tl">
                    <a:srgbClr val="000000">
                      <a:alpha val="43137"/>
                    </a:srgbClr>
                  </a:outerShdw>
                </a:effectLst>
              </a:rPr>
              <a:t>of</a:t>
            </a:r>
            <a:r>
              <a:rPr lang="cs-CZ" sz="2000" b="1" dirty="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civilian CSDP missions supervised and supported by CPCC:</a:t>
            </a:r>
            <a:r>
              <a:rPr lang="en-US" sz="2000" dirty="0">
                <a:solidFill>
                  <a:schemeClr val="tx1"/>
                </a:solidFill>
                <a:effectLst>
                  <a:outerShdw blurRad="38100" dist="38100" dir="2700000" algn="tl">
                    <a:srgbClr val="000000">
                      <a:alpha val="43137"/>
                    </a:srgbClr>
                  </a:outerShdw>
                </a:effectLst>
              </a:rPr>
              <a:t>  </a:t>
            </a:r>
            <a:endParaRPr lang="cs-CZ" sz="2000" dirty="0">
              <a:solidFill>
                <a:schemeClr val="tx1"/>
              </a:solidFill>
              <a:effectLst>
                <a:outerShdw blurRad="38100" dist="38100" dir="2700000" algn="tl">
                  <a:srgbClr val="000000">
                    <a:alpha val="43137"/>
                  </a:srgbClr>
                </a:outerShdw>
              </a:effectLst>
            </a:endParaRPr>
          </a:p>
          <a:p>
            <a:pPr marL="0" indent="0" eaLnBrk="1" hangingPunct="1">
              <a:buNone/>
              <a:defRPr/>
            </a:pPr>
            <a:r>
              <a:rPr lang="cs-CZ" sz="1800" b="1" dirty="0">
                <a:solidFill>
                  <a:schemeClr val="tx1"/>
                </a:solidFill>
              </a:rPr>
              <a:t>EUPOL COPPS</a:t>
            </a:r>
            <a:r>
              <a:rPr lang="cs-CZ" sz="1800" dirty="0">
                <a:solidFill>
                  <a:schemeClr val="tx1"/>
                </a:solidFill>
              </a:rPr>
              <a:t> and</a:t>
            </a:r>
            <a:r>
              <a:rPr lang="cs-CZ" sz="1800" b="1" dirty="0">
                <a:solidFill>
                  <a:schemeClr val="tx1"/>
                </a:solidFill>
              </a:rPr>
              <a:t> EUBAM </a:t>
            </a:r>
            <a:r>
              <a:rPr lang="cs-CZ" sz="1800" b="1" dirty="0" err="1">
                <a:solidFill>
                  <a:schemeClr val="tx1"/>
                </a:solidFill>
              </a:rPr>
              <a:t>Rafah</a:t>
            </a:r>
            <a:r>
              <a:rPr lang="cs-CZ" sz="1800" dirty="0">
                <a:solidFill>
                  <a:schemeClr val="tx1"/>
                </a:solidFill>
              </a:rPr>
              <a:t> in </a:t>
            </a:r>
            <a:r>
              <a:rPr lang="cs-CZ" sz="1800" dirty="0" err="1">
                <a:solidFill>
                  <a:schemeClr val="tx1"/>
                </a:solidFill>
              </a:rPr>
              <a:t>the</a:t>
            </a:r>
            <a:r>
              <a:rPr lang="cs-CZ" sz="1800" dirty="0">
                <a:solidFill>
                  <a:schemeClr val="tx1"/>
                </a:solidFill>
              </a:rPr>
              <a:t> </a:t>
            </a:r>
            <a:r>
              <a:rPr lang="cs-CZ" sz="1800" dirty="0" err="1">
                <a:solidFill>
                  <a:schemeClr val="tx1"/>
                </a:solidFill>
              </a:rPr>
              <a:t>Palestinian</a:t>
            </a:r>
            <a:r>
              <a:rPr lang="cs-CZ" sz="1800" dirty="0">
                <a:solidFill>
                  <a:schemeClr val="tx1"/>
                </a:solidFill>
              </a:rPr>
              <a:t> </a:t>
            </a:r>
            <a:r>
              <a:rPr lang="cs-CZ" sz="1800" dirty="0" err="1">
                <a:solidFill>
                  <a:schemeClr val="tx1"/>
                </a:solidFill>
              </a:rPr>
              <a:t>Territories</a:t>
            </a:r>
            <a:r>
              <a:rPr lang="cs-CZ" sz="1800" dirty="0">
                <a:solidFill>
                  <a:schemeClr val="tx1"/>
                </a:solidFill>
              </a:rPr>
              <a:t>, </a:t>
            </a:r>
            <a:r>
              <a:rPr lang="cs-CZ" sz="1800" b="1" dirty="0">
                <a:solidFill>
                  <a:schemeClr val="tx1"/>
                </a:solidFill>
              </a:rPr>
              <a:t>EUBAM LIBYA</a:t>
            </a:r>
            <a:r>
              <a:rPr lang="cs-CZ" sz="1800" dirty="0">
                <a:solidFill>
                  <a:schemeClr val="tx1"/>
                </a:solidFill>
              </a:rPr>
              <a:t>, </a:t>
            </a:r>
            <a:r>
              <a:rPr lang="cs-CZ" sz="1800" b="1" dirty="0">
                <a:solidFill>
                  <a:schemeClr val="tx1"/>
                </a:solidFill>
              </a:rPr>
              <a:t>EUPOL AFGHANISTAN</a:t>
            </a:r>
            <a:r>
              <a:rPr lang="cs-CZ" sz="1800" dirty="0">
                <a:solidFill>
                  <a:schemeClr val="tx1"/>
                </a:solidFill>
              </a:rPr>
              <a:t>,  </a:t>
            </a:r>
            <a:r>
              <a:rPr lang="cs-CZ" sz="1800" b="1" dirty="0">
                <a:solidFill>
                  <a:schemeClr val="tx1"/>
                </a:solidFill>
              </a:rPr>
              <a:t>EULEX Kosovo</a:t>
            </a:r>
            <a:r>
              <a:rPr lang="cs-CZ" sz="1800" dirty="0">
                <a:solidFill>
                  <a:schemeClr val="tx1"/>
                </a:solidFill>
              </a:rPr>
              <a:t>,</a:t>
            </a:r>
            <a:r>
              <a:rPr lang="cs-CZ" sz="1800" b="1" dirty="0">
                <a:solidFill>
                  <a:schemeClr val="tx1"/>
                </a:solidFill>
              </a:rPr>
              <a:t> EUMM Georgia, EUCAP NESTOR</a:t>
            </a:r>
            <a:r>
              <a:rPr lang="cs-CZ" sz="1800" dirty="0">
                <a:solidFill>
                  <a:schemeClr val="tx1"/>
                </a:solidFill>
              </a:rPr>
              <a:t> (Horn </a:t>
            </a:r>
            <a:r>
              <a:rPr lang="cs-CZ" sz="1800" dirty="0" err="1">
                <a:solidFill>
                  <a:schemeClr val="tx1"/>
                </a:solidFill>
              </a:rPr>
              <a:t>of</a:t>
            </a:r>
            <a:r>
              <a:rPr lang="cs-CZ" sz="1800" dirty="0">
                <a:solidFill>
                  <a:schemeClr val="tx1"/>
                </a:solidFill>
              </a:rPr>
              <a:t> </a:t>
            </a:r>
            <a:r>
              <a:rPr lang="cs-CZ" sz="1800" dirty="0" err="1">
                <a:solidFill>
                  <a:schemeClr val="tx1"/>
                </a:solidFill>
              </a:rPr>
              <a:t>Africa</a:t>
            </a:r>
            <a:r>
              <a:rPr lang="cs-CZ" sz="1800" dirty="0">
                <a:solidFill>
                  <a:schemeClr val="tx1"/>
                </a:solidFill>
              </a:rPr>
              <a:t> and Western Indian </a:t>
            </a:r>
            <a:r>
              <a:rPr lang="cs-CZ" sz="1800" dirty="0" err="1">
                <a:solidFill>
                  <a:schemeClr val="tx1"/>
                </a:solidFill>
              </a:rPr>
              <a:t>Ocean</a:t>
            </a:r>
            <a:r>
              <a:rPr lang="cs-CZ" sz="1800" dirty="0">
                <a:solidFill>
                  <a:schemeClr val="tx1"/>
                </a:solidFill>
              </a:rPr>
              <a:t>), </a:t>
            </a:r>
            <a:r>
              <a:rPr lang="cs-CZ" sz="1800" b="1" dirty="0">
                <a:solidFill>
                  <a:schemeClr val="tx1"/>
                </a:solidFill>
              </a:rPr>
              <a:t>EUCAP SAHEL Niger, EUCAP SAHEL Mali </a:t>
            </a:r>
            <a:r>
              <a:rPr lang="cs-CZ" sz="1800" dirty="0">
                <a:solidFill>
                  <a:schemeClr val="tx1"/>
                </a:solidFill>
              </a:rPr>
              <a:t>and </a:t>
            </a:r>
            <a:r>
              <a:rPr lang="cs-CZ" sz="1800" b="1" dirty="0">
                <a:solidFill>
                  <a:schemeClr val="tx1"/>
                </a:solidFill>
              </a:rPr>
              <a:t>EUAM </a:t>
            </a:r>
            <a:r>
              <a:rPr lang="cs-CZ" sz="1800" b="1" dirty="0" err="1">
                <a:solidFill>
                  <a:schemeClr val="tx1"/>
                </a:solidFill>
              </a:rPr>
              <a:t>Ukraine</a:t>
            </a:r>
            <a:endParaRPr lang="cs-CZ" sz="1800" dirty="0">
              <a:solidFill>
                <a:schemeClr val="tx1"/>
              </a:solidFill>
            </a:endParaRPr>
          </a:p>
        </p:txBody>
      </p:sp>
      <p:pic>
        <p:nvPicPr>
          <p:cNvPr id="8194" name="Picture 2" descr="http://www.bruxelles2.eu/wp-content/uploads/2013/06/6c14dab4-4e8b-49bc-b236-6d31b6a0a8a7-400x2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900" y="5256990"/>
            <a:ext cx="1582450" cy="105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239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08214" y="115889"/>
            <a:ext cx="7488186" cy="720725"/>
          </a:xfrm>
        </p:spPr>
        <p:txBody>
          <a:bodyPr/>
          <a:lstStyle/>
          <a:p>
            <a:r>
              <a:rPr lang="en-GB" dirty="0">
                <a:effectLst>
                  <a:outerShdw blurRad="38100" dist="38100" dir="2700000" algn="tl">
                    <a:srgbClr val="000000">
                      <a:alpha val="43137"/>
                    </a:srgbClr>
                  </a:outerShdw>
                </a:effectLst>
              </a:rPr>
              <a:t>EU operations and missions as a key instrument of CDSP</a:t>
            </a:r>
            <a:endParaRPr lang="cs-CZ"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lstStyle/>
          <a:p>
            <a:pPr marL="0" indent="0">
              <a:spcBef>
                <a:spcPts val="600"/>
              </a:spcBef>
              <a:buNone/>
            </a:pPr>
            <a:r>
              <a:rPr lang="en-US" b="1" dirty="0">
                <a:effectLst>
                  <a:outerShdw blurRad="38100" dist="38100" dir="2700000" algn="tl">
                    <a:srgbClr val="000000">
                      <a:alpha val="43137"/>
                    </a:srgbClr>
                  </a:outerShdw>
                </a:effectLst>
              </a:rPr>
              <a:t>European Union missions and operations carried out within the </a:t>
            </a:r>
            <a:r>
              <a:rPr lang="en-US" b="1" dirty="0">
                <a:solidFill>
                  <a:schemeClr val="tx1"/>
                </a:solidFill>
                <a:effectLst>
                  <a:outerShdw blurRad="38100" dist="38100" dir="2700000" algn="tl">
                    <a:srgbClr val="000000">
                      <a:alpha val="43137"/>
                    </a:srgbClr>
                  </a:outerShdw>
                </a:effectLst>
              </a:rPr>
              <a:t>CSDP</a:t>
            </a:r>
            <a:r>
              <a:rPr lang="en-US" b="1" dirty="0">
                <a:effectLst>
                  <a:outerShdw blurRad="38100" dist="38100" dir="2700000" algn="tl">
                    <a:srgbClr val="000000">
                      <a:alpha val="43137"/>
                    </a:srgbClr>
                  </a:outerShdw>
                </a:effectLst>
              </a:rPr>
              <a:t> are considered the </a:t>
            </a:r>
            <a:r>
              <a:rPr lang="en-US" b="1" dirty="0">
                <a:solidFill>
                  <a:schemeClr val="tx1"/>
                </a:solidFill>
                <a:effectLst>
                  <a:outerShdw blurRad="38100" dist="38100" dir="2700000" algn="tl">
                    <a:srgbClr val="000000">
                      <a:alpha val="43137"/>
                    </a:srgbClr>
                  </a:outerShdw>
                </a:effectLst>
              </a:rPr>
              <a:t>most important instrument of the EU</a:t>
            </a:r>
            <a:r>
              <a:rPr lang="en-US" b="1" dirty="0">
                <a:effectLst>
                  <a:outerShdw blurRad="38100" dist="38100" dir="2700000" algn="tl">
                    <a:srgbClr val="000000">
                      <a:alpha val="43137"/>
                    </a:srgbClr>
                  </a:outerShdw>
                </a:effectLst>
              </a:rPr>
              <a:t> to ensure its own security and contribution to the stability not only in the European region, but in the global world too</a:t>
            </a:r>
            <a:endParaRPr lang="cs-CZ" b="1" dirty="0">
              <a:effectLst>
                <a:outerShdw blurRad="38100" dist="38100" dir="2700000" algn="tl">
                  <a:srgbClr val="000000">
                    <a:alpha val="43137"/>
                  </a:srgbClr>
                </a:outerShdw>
              </a:effectLst>
            </a:endParaRPr>
          </a:p>
          <a:p>
            <a:pPr marL="0" indent="0">
              <a:spcBef>
                <a:spcPts val="600"/>
              </a:spcBef>
              <a:buNone/>
            </a:pPr>
            <a:r>
              <a:rPr lang="en-US" b="1" dirty="0">
                <a:solidFill>
                  <a:schemeClr val="tx1"/>
                </a:solidFill>
                <a:effectLst>
                  <a:outerShdw blurRad="38100" dist="38100" dir="2700000" algn="tl">
                    <a:srgbClr val="000000">
                      <a:alpha val="43137"/>
                    </a:srgbClr>
                  </a:outerShdw>
                </a:effectLst>
              </a:rPr>
              <a:t>This is the present peak of the existing efforts of the Union's CSDP</a:t>
            </a:r>
            <a:endParaRPr lang="cs-CZ" b="1" dirty="0">
              <a:solidFill>
                <a:schemeClr val="tx1"/>
              </a:solidFill>
              <a:effectLst>
                <a:outerShdw blurRad="38100" dist="38100" dir="2700000" algn="tl">
                  <a:srgbClr val="000000">
                    <a:alpha val="43137"/>
                  </a:srgbClr>
                </a:outerShdw>
              </a:effectLst>
            </a:endParaRPr>
          </a:p>
          <a:p>
            <a:pPr marL="0" indent="0">
              <a:spcBef>
                <a:spcPts val="600"/>
              </a:spcBef>
              <a:buNone/>
            </a:pPr>
            <a:r>
              <a:rPr lang="en-US" dirty="0">
                <a:solidFill>
                  <a:schemeClr val="tx1"/>
                </a:solidFill>
                <a:effectLst>
                  <a:outerShdw blurRad="38100" dist="38100" dir="2700000" algn="tl">
                    <a:srgbClr val="000000">
                      <a:alpha val="43137"/>
                    </a:srgbClr>
                  </a:outerShdw>
                </a:effectLst>
              </a:rPr>
              <a:t>All Member States are not obviously involved in foreign operations equally, it is always about the participation of individual countries under the heading of the Union.</a:t>
            </a:r>
            <a:endParaRPr lang="cs-CZ" dirty="0">
              <a:solidFill>
                <a:schemeClr val="tx1"/>
              </a:solidFill>
              <a:effectLst>
                <a:outerShdw blurRad="38100" dist="38100" dir="2700000" algn="tl">
                  <a:srgbClr val="000000">
                    <a:alpha val="43137"/>
                  </a:srgbClr>
                </a:outerShdw>
              </a:effectLst>
            </a:endParaRPr>
          </a:p>
          <a:p>
            <a:pPr marL="0" indent="0">
              <a:spcBef>
                <a:spcPts val="600"/>
              </a:spcBef>
              <a:buNone/>
            </a:pPr>
            <a:r>
              <a:rPr lang="en-US" dirty="0">
                <a:effectLst>
                  <a:outerShdw blurRad="38100" dist="38100" dir="2700000" algn="tl">
                    <a:srgbClr val="000000">
                      <a:alpha val="43137"/>
                    </a:srgbClr>
                  </a:outerShdw>
                </a:effectLst>
              </a:rPr>
              <a:t>Around 4,000 EU military and civilian staff are currently deployed in CSDP missions and operations in three continents, working for a more stable world and contributing to a safer Europe</a:t>
            </a:r>
            <a:endParaRPr lang="cs-CZ" dirty="0">
              <a:solidFill>
                <a:schemeClr val="tx1"/>
              </a:solidFill>
              <a:effectLst>
                <a:outerShdw blurRad="38100" dist="38100" dir="2700000" algn="tl">
                  <a:srgbClr val="000000">
                    <a:alpha val="43137"/>
                  </a:srgbClr>
                </a:outerShdw>
              </a:effectLst>
            </a:endParaRPr>
          </a:p>
          <a:p>
            <a:pPr marL="0" indent="0">
              <a:buNone/>
            </a:pPr>
            <a:endParaRPr lang="cs-CZ" dirty="0"/>
          </a:p>
        </p:txBody>
      </p:sp>
      <p:pic>
        <p:nvPicPr>
          <p:cNvPr id="6146" name="Picture 2" descr="http://www.marine.de/resource/resource/MzEzNTM4MmUzMzMyMmUzMTM1MzMyZTM2MzIzMDMwMzAzMDMwMzAzMDY4Nzg3OTZlMzA2MTY0MzYyMDIwMjAyMDIw/image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4770"/>
            <a:ext cx="2555776" cy="17221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mage.slidesharecdn.com/ptcaustria-090906155646-phpapp01/95/the-centre-for-operations-preparation-austria-ptc-5-728.jpg?cb=12522707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1017" y="5144770"/>
            <a:ext cx="2320983" cy="173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2170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08214" y="115889"/>
            <a:ext cx="7488186" cy="720725"/>
          </a:xfrm>
        </p:spPr>
        <p:txBody>
          <a:bodyPr/>
          <a:lstStyle/>
          <a:p>
            <a:r>
              <a:rPr lang="en-GB" sz="2400" dirty="0">
                <a:effectLst>
                  <a:outerShdw blurRad="38100" dist="38100" dir="2700000" algn="tl">
                    <a:srgbClr val="000000">
                      <a:alpha val="43137"/>
                    </a:srgbClr>
                  </a:outerShdw>
                </a:effectLst>
              </a:rPr>
              <a:t>EU operations and missions as a key instrument of CDSP</a:t>
            </a:r>
            <a:endParaRPr lang="cs-CZ" sz="2400" dirty="0"/>
          </a:p>
        </p:txBody>
      </p:sp>
      <p:sp>
        <p:nvSpPr>
          <p:cNvPr id="3" name="Zástupný symbol pro obsah 2"/>
          <p:cNvSpPr>
            <a:spLocks noGrp="1"/>
          </p:cNvSpPr>
          <p:nvPr>
            <p:ph idx="1"/>
          </p:nvPr>
        </p:nvSpPr>
        <p:spPr/>
        <p:txBody>
          <a:bodyPr/>
          <a:lstStyle/>
          <a:p>
            <a:pPr marL="0" indent="0">
              <a:buNone/>
            </a:pPr>
            <a:r>
              <a:rPr lang="en-US" b="1" dirty="0">
                <a:solidFill>
                  <a:schemeClr val="tx1"/>
                </a:solidFill>
                <a:effectLst>
                  <a:outerShdw blurRad="38100" dist="38100" dir="2700000" algn="tl">
                    <a:srgbClr val="000000">
                      <a:alpha val="43137"/>
                    </a:srgbClr>
                  </a:outerShdw>
                </a:effectLst>
              </a:rPr>
              <a:t>The first of these operations (missions) has been launched in 2003</a:t>
            </a:r>
            <a:r>
              <a:rPr lang="en-US" b="1" dirty="0">
                <a:effectLst>
                  <a:outerShdw blurRad="38100" dist="38100" dir="2700000" algn="tl">
                    <a:srgbClr val="000000">
                      <a:alpha val="43137"/>
                    </a:srgbClr>
                  </a:outerShdw>
                </a:effectLst>
              </a:rPr>
              <a:t>. Missions take place not only in Europe but in Africa and Asia too. </a:t>
            </a:r>
            <a:endParaRPr lang="cs-CZ" b="1" dirty="0">
              <a:effectLst>
                <a:outerShdw blurRad="38100" dist="38100" dir="2700000" algn="tl">
                  <a:srgbClr val="000000">
                    <a:alpha val="43137"/>
                  </a:srgbClr>
                </a:outerShdw>
              </a:effectLst>
            </a:endParaRPr>
          </a:p>
          <a:p>
            <a:pPr marL="0" indent="0">
              <a:buNone/>
            </a:pPr>
            <a:r>
              <a:rPr lang="en-US" dirty="0">
                <a:solidFill>
                  <a:schemeClr val="tx1"/>
                </a:solidFill>
              </a:rPr>
              <a:t>They include political dialogue, development and humanitarian assistance, </a:t>
            </a:r>
            <a:r>
              <a:rPr lang="en-US" dirty="0">
                <a:solidFill>
                  <a:schemeClr val="tx1"/>
                </a:solidFill>
                <a:effectLst>
                  <a:outerShdw blurRad="38100" dist="38100" dir="2700000" algn="tl">
                    <a:srgbClr val="000000">
                      <a:alpha val="43137"/>
                    </a:srgbClr>
                  </a:outerShdw>
                </a:effectLst>
              </a:rPr>
              <a:t>as well as military intervention</a:t>
            </a:r>
            <a:r>
              <a:rPr lang="en-US" dirty="0">
                <a:solidFill>
                  <a:schemeClr val="tx1"/>
                </a:solidFill>
              </a:rPr>
              <a:t>. Several operations have been successfully completed, the next are still ongoing. </a:t>
            </a:r>
            <a:endParaRPr lang="cs-CZ" dirty="0">
              <a:solidFill>
                <a:schemeClr val="tx1"/>
              </a:solidFill>
            </a:endParaRPr>
          </a:p>
          <a:p>
            <a:pPr marL="0" indent="0">
              <a:buNone/>
            </a:pPr>
            <a:r>
              <a:rPr lang="en-US" b="1" dirty="0">
                <a:solidFill>
                  <a:schemeClr val="tx1"/>
                </a:solidFill>
              </a:rPr>
              <a:t>EU distinguishes three types of these operations </a:t>
            </a:r>
            <a:r>
              <a:rPr lang="en-US" dirty="0">
                <a:solidFill>
                  <a:schemeClr val="tx1"/>
                </a:solidFill>
              </a:rPr>
              <a:t>- </a:t>
            </a:r>
            <a:r>
              <a:rPr lang="en-US" b="1" dirty="0">
                <a:effectLst>
                  <a:outerShdw blurRad="38100" dist="38100" dir="2700000" algn="tl">
                    <a:srgbClr val="000000">
                      <a:alpha val="43137"/>
                    </a:srgbClr>
                  </a:outerShdw>
                </a:effectLst>
              </a:rPr>
              <a:t>military</a:t>
            </a:r>
            <a:r>
              <a:rPr lang="en-US" dirty="0">
                <a:solidFill>
                  <a:schemeClr val="tx1"/>
                </a:solidFill>
              </a:rPr>
              <a:t>, </a:t>
            </a:r>
            <a:r>
              <a:rPr lang="en-US" b="1" dirty="0">
                <a:effectLst>
                  <a:outerShdw blurRad="38100" dist="38100" dir="2700000" algn="tl">
                    <a:srgbClr val="000000">
                      <a:alpha val="43137"/>
                    </a:srgbClr>
                  </a:outerShdw>
                </a:effectLst>
              </a:rPr>
              <a:t>police</a:t>
            </a:r>
            <a:r>
              <a:rPr lang="en-US" dirty="0">
                <a:solidFill>
                  <a:schemeClr val="tx1"/>
                </a:solidFill>
              </a:rPr>
              <a:t> and </a:t>
            </a:r>
            <a:r>
              <a:rPr lang="en-US" b="1" dirty="0">
                <a:effectLst>
                  <a:outerShdw blurRad="38100" dist="38100" dir="2700000" algn="tl">
                    <a:srgbClr val="000000">
                      <a:alpha val="43137"/>
                    </a:srgbClr>
                  </a:outerShdw>
                </a:effectLst>
              </a:rPr>
              <a:t>missions in support of the rule of law</a:t>
            </a:r>
            <a:r>
              <a:rPr lang="en-US" dirty="0">
                <a:solidFill>
                  <a:schemeClr val="tx1"/>
                </a:solidFill>
              </a:rPr>
              <a:t>.</a:t>
            </a:r>
            <a:endParaRPr lang="cs-CZ" dirty="0">
              <a:solidFill>
                <a:schemeClr val="tx1"/>
              </a:solidFill>
            </a:endParaRPr>
          </a:p>
        </p:txBody>
      </p:sp>
      <p:pic>
        <p:nvPicPr>
          <p:cNvPr id="52226" name="Picture 2" descr="https://encrypted-tbn0.gstatic.com/images?q=tbn:ANd9GcSMEoCaN_FYUufORRQ448Hyq2NBliTTVEYqd2ijl1_JuyH6iZqm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125102"/>
            <a:ext cx="1403648" cy="173289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consilium.europa.eu/uedocs/cmsUpload/ESDPoperatio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200" y="4773909"/>
            <a:ext cx="2771800" cy="208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3133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wipe(down)">
                                      <p:cBhvr>
                                        <p:cTn id="7" dur="580">
                                          <p:stCondLst>
                                            <p:cond delay="0"/>
                                          </p:stCondLst>
                                        </p:cTn>
                                        <p:tgtEl>
                                          <p:spTgt spid="52226"/>
                                        </p:tgtEl>
                                      </p:cBhvr>
                                    </p:animEffect>
                                    <p:anim calcmode="lin" valueType="num">
                                      <p:cBhvr>
                                        <p:cTn id="8" dur="1822" tmFilter="0,0; 0.14,0.36; 0.43,0.73; 0.71,0.91; 1.0,1.0">
                                          <p:stCondLst>
                                            <p:cond delay="0"/>
                                          </p:stCondLst>
                                        </p:cTn>
                                        <p:tgtEl>
                                          <p:spTgt spid="522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22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22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22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2226"/>
                                        </p:tgtEl>
                                        <p:attrNameLst>
                                          <p:attrName>ppt_y</p:attrName>
                                        </p:attrNameLst>
                                      </p:cBhvr>
                                      <p:tavLst>
                                        <p:tav tm="0" fmla="#ppt_y-sin(pi*$)/81">
                                          <p:val>
                                            <p:fltVal val="0"/>
                                          </p:val>
                                        </p:tav>
                                        <p:tav tm="100000">
                                          <p:val>
                                            <p:fltVal val="1"/>
                                          </p:val>
                                        </p:tav>
                                      </p:tavLst>
                                    </p:anim>
                                    <p:animScale>
                                      <p:cBhvr>
                                        <p:cTn id="13" dur="26">
                                          <p:stCondLst>
                                            <p:cond delay="650"/>
                                          </p:stCondLst>
                                        </p:cTn>
                                        <p:tgtEl>
                                          <p:spTgt spid="52226"/>
                                        </p:tgtEl>
                                      </p:cBhvr>
                                      <p:to x="100000" y="60000"/>
                                    </p:animScale>
                                    <p:animScale>
                                      <p:cBhvr>
                                        <p:cTn id="14" dur="166" decel="50000">
                                          <p:stCondLst>
                                            <p:cond delay="676"/>
                                          </p:stCondLst>
                                        </p:cTn>
                                        <p:tgtEl>
                                          <p:spTgt spid="52226"/>
                                        </p:tgtEl>
                                      </p:cBhvr>
                                      <p:to x="100000" y="100000"/>
                                    </p:animScale>
                                    <p:animScale>
                                      <p:cBhvr>
                                        <p:cTn id="15" dur="26">
                                          <p:stCondLst>
                                            <p:cond delay="1312"/>
                                          </p:stCondLst>
                                        </p:cTn>
                                        <p:tgtEl>
                                          <p:spTgt spid="52226"/>
                                        </p:tgtEl>
                                      </p:cBhvr>
                                      <p:to x="100000" y="80000"/>
                                    </p:animScale>
                                    <p:animScale>
                                      <p:cBhvr>
                                        <p:cTn id="16" dur="166" decel="50000">
                                          <p:stCondLst>
                                            <p:cond delay="1338"/>
                                          </p:stCondLst>
                                        </p:cTn>
                                        <p:tgtEl>
                                          <p:spTgt spid="52226"/>
                                        </p:tgtEl>
                                      </p:cBhvr>
                                      <p:to x="100000" y="100000"/>
                                    </p:animScale>
                                    <p:animScale>
                                      <p:cBhvr>
                                        <p:cTn id="17" dur="26">
                                          <p:stCondLst>
                                            <p:cond delay="1642"/>
                                          </p:stCondLst>
                                        </p:cTn>
                                        <p:tgtEl>
                                          <p:spTgt spid="52226"/>
                                        </p:tgtEl>
                                      </p:cBhvr>
                                      <p:to x="100000" y="90000"/>
                                    </p:animScale>
                                    <p:animScale>
                                      <p:cBhvr>
                                        <p:cTn id="18" dur="166" decel="50000">
                                          <p:stCondLst>
                                            <p:cond delay="1668"/>
                                          </p:stCondLst>
                                        </p:cTn>
                                        <p:tgtEl>
                                          <p:spTgt spid="52226"/>
                                        </p:tgtEl>
                                      </p:cBhvr>
                                      <p:to x="100000" y="100000"/>
                                    </p:animScale>
                                    <p:animScale>
                                      <p:cBhvr>
                                        <p:cTn id="19" dur="26">
                                          <p:stCondLst>
                                            <p:cond delay="1808"/>
                                          </p:stCondLst>
                                        </p:cTn>
                                        <p:tgtEl>
                                          <p:spTgt spid="52226"/>
                                        </p:tgtEl>
                                      </p:cBhvr>
                                      <p:to x="100000" y="95000"/>
                                    </p:animScale>
                                    <p:animScale>
                                      <p:cBhvr>
                                        <p:cTn id="20" dur="166" decel="50000">
                                          <p:stCondLst>
                                            <p:cond delay="1834"/>
                                          </p:stCondLst>
                                        </p:cTn>
                                        <p:tgtEl>
                                          <p:spTgt spid="522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08214" y="115889"/>
            <a:ext cx="7488186" cy="720725"/>
          </a:xfrm>
        </p:spPr>
        <p:txBody>
          <a:bodyPr/>
          <a:lstStyle/>
          <a:p>
            <a:r>
              <a:rPr lang="en-GB" sz="2400" dirty="0">
                <a:effectLst>
                  <a:outerShdw blurRad="38100" dist="38100" dir="2700000" algn="tl">
                    <a:srgbClr val="000000">
                      <a:alpha val="43137"/>
                    </a:srgbClr>
                  </a:outerShdw>
                </a:effectLst>
              </a:rPr>
              <a:t>EU operations and missions as a key instrument of CDSP</a:t>
            </a:r>
            <a:endParaRPr lang="cs-CZ" sz="2400" dirty="0"/>
          </a:p>
        </p:txBody>
      </p:sp>
      <p:sp>
        <p:nvSpPr>
          <p:cNvPr id="3" name="Zástupný symbol pro obsah 2"/>
          <p:cNvSpPr>
            <a:spLocks noGrp="1"/>
          </p:cNvSpPr>
          <p:nvPr>
            <p:ph idx="1"/>
          </p:nvPr>
        </p:nvSpPr>
        <p:spPr/>
        <p:txBody>
          <a:bodyPr/>
          <a:lstStyle/>
          <a:p>
            <a:pPr marL="0" indent="0">
              <a:buNone/>
            </a:pPr>
            <a:r>
              <a:rPr lang="en-US" b="1" dirty="0">
                <a:solidFill>
                  <a:schemeClr val="tx1"/>
                </a:solidFill>
              </a:rPr>
              <a:t>Because of the multinational character of the missions, there are two basic concepts - the </a:t>
            </a:r>
            <a:r>
              <a:rPr lang="en-US" b="1" i="1" dirty="0"/>
              <a:t>framework nation</a:t>
            </a:r>
            <a:r>
              <a:rPr lang="en-US" b="1" dirty="0"/>
              <a:t> </a:t>
            </a:r>
            <a:r>
              <a:rPr lang="en-US" b="1" dirty="0">
                <a:solidFill>
                  <a:schemeClr val="tx1"/>
                </a:solidFill>
              </a:rPr>
              <a:t>and the </a:t>
            </a:r>
            <a:r>
              <a:rPr lang="en-US" b="1" i="1" dirty="0"/>
              <a:t>lead nation</a:t>
            </a:r>
            <a:r>
              <a:rPr lang="en-US" b="1" dirty="0">
                <a:solidFill>
                  <a:schemeClr val="tx1"/>
                </a:solidFill>
              </a:rPr>
              <a:t>. </a:t>
            </a:r>
            <a:endParaRPr lang="cs-CZ" b="1" dirty="0">
              <a:solidFill>
                <a:schemeClr val="tx1"/>
              </a:solidFill>
            </a:endParaRPr>
          </a:p>
          <a:p>
            <a:pPr marL="0" indent="0">
              <a:buNone/>
            </a:pPr>
            <a:r>
              <a:rPr lang="en-US" dirty="0">
                <a:solidFill>
                  <a:schemeClr val="tx1"/>
                </a:solidFill>
              </a:rPr>
              <a:t>The term </a:t>
            </a:r>
            <a:r>
              <a:rPr lang="en-US" b="1" dirty="0">
                <a:solidFill>
                  <a:schemeClr val="tx1"/>
                </a:solidFill>
                <a:effectLst>
                  <a:outerShdw blurRad="38100" dist="38100" dir="2700000" algn="tl">
                    <a:srgbClr val="000000">
                      <a:alpha val="43137"/>
                    </a:srgbClr>
                  </a:outerShdw>
                </a:effectLst>
              </a:rPr>
              <a:t>lead nation </a:t>
            </a:r>
            <a:r>
              <a:rPr lang="en-US" dirty="0">
                <a:solidFill>
                  <a:schemeClr val="tx1"/>
                </a:solidFill>
              </a:rPr>
              <a:t>means a country, which </a:t>
            </a:r>
            <a:r>
              <a:rPr lang="en-US" dirty="0">
                <a:solidFill>
                  <a:schemeClr val="tx1"/>
                </a:solidFill>
                <a:effectLst>
                  <a:outerShdw blurRad="38100" dist="38100" dir="2700000" algn="tl">
                    <a:srgbClr val="000000">
                      <a:alpha val="43137"/>
                    </a:srgbClr>
                  </a:outerShdw>
                </a:effectLst>
              </a:rPr>
              <a:t>appears in a specific time period as </a:t>
            </a:r>
            <a:r>
              <a:rPr lang="en-US" b="1" dirty="0">
                <a:solidFill>
                  <a:schemeClr val="tx1"/>
                </a:solidFill>
                <a:effectLst>
                  <a:outerShdw blurRad="38100" dist="38100" dir="2700000" algn="tl">
                    <a:srgbClr val="000000">
                      <a:alpha val="43137"/>
                    </a:srgbClr>
                  </a:outerShdw>
                </a:effectLst>
              </a:rPr>
              <a:t>chief of command and control </a:t>
            </a:r>
            <a:r>
              <a:rPr lang="en-US" dirty="0">
                <a:solidFill>
                  <a:schemeClr val="tx1"/>
                </a:solidFill>
                <a:effectLst>
                  <a:outerShdw blurRad="38100" dist="38100" dir="2700000" algn="tl">
                    <a:srgbClr val="000000">
                      <a:alpha val="43137"/>
                    </a:srgbClr>
                  </a:outerShdw>
                </a:effectLst>
              </a:rPr>
              <a:t>of the military operation.</a:t>
            </a:r>
            <a:r>
              <a:rPr lang="en-US" dirty="0">
                <a:solidFill>
                  <a:schemeClr val="tx1"/>
                </a:solidFill>
              </a:rPr>
              <a:t> The most used is the so-called </a:t>
            </a:r>
            <a:r>
              <a:rPr lang="en-US" b="1" i="1" dirty="0">
                <a:solidFill>
                  <a:schemeClr val="tx1"/>
                </a:solidFill>
                <a:effectLst>
                  <a:outerShdw blurRad="38100" dist="38100" dir="2700000" algn="tl">
                    <a:srgbClr val="000000">
                      <a:alpha val="43137"/>
                    </a:srgbClr>
                  </a:outerShdw>
                </a:effectLst>
              </a:rPr>
              <a:t>principle of a rotating command </a:t>
            </a:r>
            <a:r>
              <a:rPr lang="en-US" dirty="0">
                <a:solidFill>
                  <a:schemeClr val="tx1"/>
                </a:solidFill>
              </a:rPr>
              <a:t>within multinational structures. </a:t>
            </a:r>
            <a:endParaRPr lang="cs-CZ" dirty="0">
              <a:solidFill>
                <a:schemeClr val="tx1"/>
              </a:solidFill>
            </a:endParaRPr>
          </a:p>
          <a:p>
            <a:pPr marL="0" indent="0">
              <a:buNone/>
            </a:pPr>
            <a:r>
              <a:rPr lang="en-US" b="1" dirty="0">
                <a:solidFill>
                  <a:schemeClr val="tx1"/>
                </a:solidFill>
                <a:effectLst>
                  <a:outerShdw blurRad="38100" dist="38100" dir="2700000" algn="tl">
                    <a:srgbClr val="000000">
                      <a:alpha val="43137"/>
                    </a:srgbClr>
                  </a:outerShdw>
                </a:effectLst>
              </a:rPr>
              <a:t>Framework nation </a:t>
            </a:r>
            <a:r>
              <a:rPr lang="en-US" dirty="0">
                <a:solidFill>
                  <a:schemeClr val="tx1"/>
                </a:solidFill>
              </a:rPr>
              <a:t>principle (mostly used by EU), differs from the lead nation, </a:t>
            </a:r>
            <a:r>
              <a:rPr lang="en-US" dirty="0">
                <a:solidFill>
                  <a:schemeClr val="tx1"/>
                </a:solidFill>
                <a:effectLst>
                  <a:outerShdw blurRad="38100" dist="38100" dir="2700000" algn="tl">
                    <a:srgbClr val="000000">
                      <a:alpha val="43137"/>
                    </a:srgbClr>
                  </a:outerShdw>
                </a:effectLst>
              </a:rPr>
              <a:t>that </a:t>
            </a:r>
            <a:r>
              <a:rPr lang="en-US" b="1" dirty="0">
                <a:solidFill>
                  <a:schemeClr val="tx1"/>
                </a:solidFill>
                <a:effectLst>
                  <a:outerShdw blurRad="38100" dist="38100" dir="2700000" algn="tl">
                    <a:srgbClr val="000000">
                      <a:alpha val="43137"/>
                    </a:srgbClr>
                  </a:outerShdw>
                </a:effectLst>
              </a:rPr>
              <a:t>for the entire operation </a:t>
            </a:r>
            <a:r>
              <a:rPr lang="en-US" dirty="0">
                <a:solidFill>
                  <a:schemeClr val="tx1"/>
                </a:solidFill>
                <a:effectLst>
                  <a:outerShdw blurRad="38100" dist="38100" dir="2700000" algn="tl">
                    <a:srgbClr val="000000">
                      <a:alpha val="43137"/>
                    </a:srgbClr>
                  </a:outerShdw>
                </a:effectLst>
              </a:rPr>
              <a:t>are used command, communication and control structures of </a:t>
            </a:r>
            <a:r>
              <a:rPr lang="en-US" b="1" u="sng" dirty="0">
                <a:solidFill>
                  <a:schemeClr val="tx1"/>
                </a:solidFill>
                <a:effectLst>
                  <a:outerShdw blurRad="38100" dist="38100" dir="2700000" algn="tl">
                    <a:srgbClr val="000000">
                      <a:alpha val="43137"/>
                    </a:srgbClr>
                  </a:outerShdw>
                </a:effectLst>
              </a:rPr>
              <a:t>only one state</a:t>
            </a:r>
            <a:r>
              <a:rPr lang="en-US" dirty="0">
                <a:solidFill>
                  <a:schemeClr val="tx1"/>
                </a:solidFill>
                <a:effectLst>
                  <a:outerShdw blurRad="38100" dist="38100" dir="2700000" algn="tl">
                    <a:srgbClr val="000000">
                      <a:alpha val="43137"/>
                    </a:srgbClr>
                  </a:outerShdw>
                </a:effectLst>
              </a:rPr>
              <a:t>.</a:t>
            </a:r>
            <a:endParaRPr lang="cs-CZ" dirty="0">
              <a:solidFill>
                <a:schemeClr val="tx1"/>
              </a:solidFill>
              <a:effectLst>
                <a:outerShdw blurRad="38100" dist="38100" dir="2700000" algn="tl">
                  <a:srgbClr val="000000">
                    <a:alpha val="43137"/>
                  </a:srgbClr>
                </a:outerShdw>
              </a:effectLst>
            </a:endParaRPr>
          </a:p>
          <a:p>
            <a:pPr marL="0" indent="0">
              <a:buNone/>
            </a:pPr>
            <a:endParaRPr lang="cs-CZ" dirty="0"/>
          </a:p>
        </p:txBody>
      </p:sp>
    </p:spTree>
    <p:extLst>
      <p:ext uri="{BB962C8B-B14F-4D97-AF65-F5344CB8AC3E}">
        <p14:creationId xmlns:p14="http://schemas.microsoft.com/office/powerpoint/2010/main" val="18407558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08214" y="115889"/>
            <a:ext cx="8064500" cy="720725"/>
          </a:xfrm>
        </p:spPr>
        <p:txBody>
          <a:bodyPr/>
          <a:lstStyle/>
          <a:p>
            <a:r>
              <a:rPr lang="en-US" dirty="0">
                <a:effectLst>
                  <a:outerShdw blurRad="38100" dist="38100" dir="2700000" algn="tl">
                    <a:srgbClr val="000000">
                      <a:alpha val="43137"/>
                    </a:srgbClr>
                  </a:outerShdw>
                </a:effectLst>
              </a:rPr>
              <a:t>Completed</a:t>
            </a:r>
            <a:r>
              <a:rPr lang="en-US" dirty="0"/>
              <a:t> EU missions and operations</a:t>
            </a:r>
            <a:endParaRPr lang="cs-CZ" dirty="0"/>
          </a:p>
        </p:txBody>
      </p:sp>
      <p:sp>
        <p:nvSpPr>
          <p:cNvPr id="3" name="Zástupný symbol pro obsah 2"/>
          <p:cNvSpPr>
            <a:spLocks noGrp="1"/>
          </p:cNvSpPr>
          <p:nvPr>
            <p:ph idx="1"/>
          </p:nvPr>
        </p:nvSpPr>
        <p:spPr/>
        <p:txBody>
          <a:bodyPr/>
          <a:lstStyle/>
          <a:p>
            <a:pPr marL="0" indent="0">
              <a:buNone/>
            </a:pPr>
            <a:r>
              <a:rPr lang="en-US" sz="2800" b="1" dirty="0">
                <a:solidFill>
                  <a:schemeClr val="tx1"/>
                </a:solidFill>
                <a:effectLst>
                  <a:outerShdw blurRad="38100" dist="38100" dir="2700000" algn="tl">
                    <a:srgbClr val="000000">
                      <a:alpha val="43137"/>
                    </a:srgbClr>
                  </a:outerShdw>
                </a:effectLst>
              </a:rPr>
              <a:t>Since the first CSDP missions and operations were launched back in 2003, the EU has undertaken over </a:t>
            </a:r>
            <a:r>
              <a:rPr lang="en-US" sz="2800" b="1" dirty="0">
                <a:solidFill>
                  <a:schemeClr val="tx1"/>
                </a:solidFill>
                <a:effectLst>
                  <a:outerShdw blurRad="38100" dist="38100" dir="2700000" algn="tl">
                    <a:srgbClr val="000000">
                      <a:alpha val="43137"/>
                    </a:srgbClr>
                  </a:outerShdw>
                </a:effectLst>
                <a:highlight>
                  <a:srgbClr val="FFFF00"/>
                </a:highlight>
              </a:rPr>
              <a:t>37 overseas operations</a:t>
            </a:r>
            <a:r>
              <a:rPr lang="en-US" sz="2800" b="1" dirty="0">
                <a:solidFill>
                  <a:schemeClr val="tx1"/>
                </a:solidFill>
                <a:effectLst>
                  <a:outerShdw blurRad="38100" dist="38100" dir="2700000" algn="tl">
                    <a:srgbClr val="000000">
                      <a:alpha val="43137"/>
                    </a:srgbClr>
                  </a:outerShdw>
                </a:effectLst>
              </a:rPr>
              <a:t>, using civilian and military missions and operations in several countries in Europe, Africa and Asia. </a:t>
            </a:r>
            <a:endParaRPr lang="cs-CZ" sz="2800" b="1" dirty="0">
              <a:solidFill>
                <a:schemeClr val="tx1"/>
              </a:solidFill>
              <a:effectLst>
                <a:outerShdw blurRad="38100" dist="38100" dir="2700000" algn="tl">
                  <a:srgbClr val="000000">
                    <a:alpha val="43137"/>
                  </a:srgbClr>
                </a:outerShdw>
              </a:effectLst>
            </a:endParaRPr>
          </a:p>
          <a:p>
            <a:pPr marL="0" indent="0">
              <a:buNone/>
            </a:pPr>
            <a:r>
              <a:rPr lang="en-US" sz="2800" b="1" dirty="0">
                <a:solidFill>
                  <a:schemeClr val="tx1"/>
                </a:solidFill>
                <a:effectLst>
                  <a:outerShdw blurRad="38100" dist="38100" dir="2700000" algn="tl">
                    <a:srgbClr val="000000">
                      <a:alpha val="43137"/>
                    </a:srgbClr>
                  </a:outerShdw>
                </a:effectLst>
              </a:rPr>
              <a:t>As of today</a:t>
            </a:r>
            <a:r>
              <a:rPr lang="cs-CZ" sz="2800" b="1" dirty="0">
                <a:solidFill>
                  <a:schemeClr val="tx1"/>
                </a:solidFill>
                <a:effectLst>
                  <a:outerShdw blurRad="38100" dist="38100" dir="2700000" algn="tl">
                    <a:srgbClr val="000000">
                      <a:alpha val="43137"/>
                    </a:srgbClr>
                  </a:outerShdw>
                </a:effectLst>
              </a:rPr>
              <a:t> (2022)</a:t>
            </a:r>
            <a:r>
              <a:rPr lang="en-US" sz="2800" b="1" dirty="0">
                <a:solidFill>
                  <a:schemeClr val="tx1"/>
                </a:solidFill>
                <a:effectLst>
                  <a:outerShdw blurRad="38100" dist="38100" dir="2700000" algn="tl">
                    <a:srgbClr val="000000">
                      <a:alpha val="43137"/>
                    </a:srgbClr>
                  </a:outerShdw>
                </a:effectLst>
              </a:rPr>
              <a:t>, there are </a:t>
            </a:r>
            <a:r>
              <a:rPr lang="en-US" sz="2800" b="1" dirty="0">
                <a:solidFill>
                  <a:schemeClr val="tx1"/>
                </a:solidFill>
                <a:effectLst>
                  <a:outerShdw blurRad="38100" dist="38100" dir="2700000" algn="tl">
                    <a:srgbClr val="000000">
                      <a:alpha val="43137"/>
                    </a:srgbClr>
                  </a:outerShdw>
                </a:effectLst>
                <a:highlight>
                  <a:srgbClr val="FFFF00"/>
                </a:highlight>
              </a:rPr>
              <a:t>2</a:t>
            </a:r>
            <a:r>
              <a:rPr lang="cs-CZ" sz="2800" b="1" dirty="0">
                <a:solidFill>
                  <a:schemeClr val="tx1"/>
                </a:solidFill>
                <a:effectLst>
                  <a:outerShdw blurRad="38100" dist="38100" dir="2700000" algn="tl">
                    <a:srgbClr val="000000">
                      <a:alpha val="43137"/>
                    </a:srgbClr>
                  </a:outerShdw>
                </a:effectLst>
                <a:highlight>
                  <a:srgbClr val="FFFF00"/>
                </a:highlight>
              </a:rPr>
              <a:t>2</a:t>
            </a:r>
            <a:r>
              <a:rPr lang="en-US" sz="2800" b="1" dirty="0">
                <a:solidFill>
                  <a:schemeClr val="tx1"/>
                </a:solidFill>
                <a:effectLst>
                  <a:outerShdw blurRad="38100" dist="38100" dir="2700000" algn="tl">
                    <a:srgbClr val="000000">
                      <a:alpha val="43137"/>
                    </a:srgbClr>
                  </a:outerShdw>
                </a:effectLst>
                <a:highlight>
                  <a:srgbClr val="FFFF00"/>
                </a:highlight>
              </a:rPr>
              <a:t> ongoing CSDP missions </a:t>
            </a:r>
            <a:r>
              <a:rPr lang="en-US" sz="2800" b="1" dirty="0">
                <a:solidFill>
                  <a:schemeClr val="tx1"/>
                </a:solidFill>
                <a:effectLst>
                  <a:outerShdw blurRad="38100" dist="38100" dir="2700000" algn="tl">
                    <a:srgbClr val="000000">
                      <a:alpha val="43137"/>
                    </a:srgbClr>
                  </a:outerShdw>
                </a:effectLst>
              </a:rPr>
              <a:t>and operations, </a:t>
            </a:r>
            <a:r>
              <a:rPr lang="en-US" sz="2800" b="1" dirty="0">
                <a:solidFill>
                  <a:schemeClr val="tx1"/>
                </a:solidFill>
                <a:effectLst>
                  <a:outerShdw blurRad="38100" dist="38100" dir="2700000" algn="tl">
                    <a:srgbClr val="000000">
                      <a:alpha val="43137"/>
                    </a:srgbClr>
                  </a:outerShdw>
                </a:effectLst>
                <a:highlight>
                  <a:srgbClr val="FFFF00"/>
                </a:highlight>
              </a:rPr>
              <a:t>12 of which are civilian, and 9</a:t>
            </a:r>
            <a:r>
              <a:rPr lang="cs-CZ" sz="2800" b="1" dirty="0">
                <a:solidFill>
                  <a:schemeClr val="tx1"/>
                </a:solidFill>
                <a:effectLst>
                  <a:outerShdw blurRad="38100" dist="38100" dir="2700000" algn="tl">
                    <a:srgbClr val="000000">
                      <a:alpha val="43137"/>
                    </a:srgbClr>
                  </a:outerShdw>
                </a:effectLst>
                <a:highlight>
                  <a:srgbClr val="FFFF00"/>
                </a:highlight>
              </a:rPr>
              <a:t>/10</a:t>
            </a:r>
            <a:r>
              <a:rPr lang="en-US" sz="2800" b="1" dirty="0">
                <a:solidFill>
                  <a:schemeClr val="tx1"/>
                </a:solidFill>
                <a:effectLst>
                  <a:outerShdw blurRad="38100" dist="38100" dir="2700000" algn="tl">
                    <a:srgbClr val="000000">
                      <a:alpha val="43137"/>
                    </a:srgbClr>
                  </a:outerShdw>
                </a:effectLst>
                <a:highlight>
                  <a:srgbClr val="FFFF00"/>
                </a:highlight>
              </a:rPr>
              <a:t> military.</a:t>
            </a:r>
            <a:endParaRPr lang="cs-CZ" dirty="0">
              <a:highlight>
                <a:srgbClr val="FFFF00"/>
              </a:highlight>
            </a:endParaRPr>
          </a:p>
        </p:txBody>
      </p:sp>
      <p:pic>
        <p:nvPicPr>
          <p:cNvPr id="9218" name="Picture 2" descr="http://upload.wikimedia.org/wikipedia/en/archive/4/4e/20071121164807%21Map_of_EU_interventions_oversea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4932" y="4858841"/>
            <a:ext cx="4535524" cy="198884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otolia_38665585_Subscription_XL-web-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51245"/>
            <a:ext cx="2123728" cy="140874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marsecreview.com/wp-content/uploads/2014/07/eucap-nestor102_v-slidesh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89680" y="5451245"/>
            <a:ext cx="1878320" cy="140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1690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4"/>
          <p:cNvSpPr>
            <a:spLocks noGrp="1"/>
          </p:cNvSpPr>
          <p:nvPr>
            <p:ph type="title"/>
          </p:nvPr>
        </p:nvSpPr>
        <p:spPr>
          <a:xfrm>
            <a:off x="2207569" y="115889"/>
            <a:ext cx="9361039" cy="720725"/>
          </a:xfrm>
        </p:spPr>
        <p:txBody>
          <a:bodyPr/>
          <a:lstStyle/>
          <a:p>
            <a:r>
              <a:rPr lang="en-US" dirty="0">
                <a:effectLst>
                  <a:outerShdw blurRad="38100" dist="38100" dir="2700000" algn="tl">
                    <a:srgbClr val="000000">
                      <a:alpha val="43137"/>
                    </a:srgbClr>
                  </a:outerShdw>
                </a:effectLst>
              </a:rPr>
              <a:t>Completed </a:t>
            </a:r>
            <a:r>
              <a:rPr lang="en-US" dirty="0"/>
              <a:t>EU Missions and Operations </a:t>
            </a:r>
            <a:r>
              <a:rPr lang="cs-CZ" altLang="cs-CZ" dirty="0"/>
              <a:t>… 19 (2022)</a:t>
            </a:r>
            <a:endParaRPr lang="cs-CZ" altLang="cs-CZ" dirty="0">
              <a:effectLst>
                <a:outerShdw blurRad="38100" dist="38100" dir="2700000" algn="tl">
                  <a:srgbClr val="000000">
                    <a:alpha val="43137"/>
                  </a:srgbClr>
                </a:outerShdw>
              </a:effectLst>
            </a:endParaRPr>
          </a:p>
        </p:txBody>
      </p:sp>
      <p:pic>
        <p:nvPicPr>
          <p:cNvPr id="1026" name="Picture 2" descr="http://eeas.europa.eu/csdp/missions-and-operations/images/map2014/map_completed_missions_520_nov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6614"/>
            <a:ext cx="9114338" cy="602138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BA710DD-E225-4267-89EF-653C2E50707D}"/>
              </a:ext>
            </a:extLst>
          </p:cNvPr>
          <p:cNvSpPr txBox="1"/>
          <p:nvPr/>
        </p:nvSpPr>
        <p:spPr>
          <a:xfrm>
            <a:off x="4262713" y="6455448"/>
            <a:ext cx="6840760" cy="276999"/>
          </a:xfrm>
          <a:prstGeom prst="rect">
            <a:avLst/>
          </a:prstGeom>
          <a:noFill/>
        </p:spPr>
        <p:txBody>
          <a:bodyPr wrap="square" rtlCol="0">
            <a:spAutoFit/>
          </a:bodyPr>
          <a:lstStyle/>
          <a:p>
            <a:r>
              <a:rPr lang="cs-CZ" dirty="0" err="1">
                <a:highlight>
                  <a:srgbClr val="FFFF00"/>
                </a:highlight>
              </a:rPr>
              <a:t>For</a:t>
            </a:r>
            <a:r>
              <a:rPr lang="cs-CZ" dirty="0">
                <a:highlight>
                  <a:srgbClr val="FFFF00"/>
                </a:highlight>
              </a:rPr>
              <a:t> </a:t>
            </a:r>
            <a:r>
              <a:rPr lang="cs-CZ" dirty="0" err="1">
                <a:highlight>
                  <a:srgbClr val="FFFF00"/>
                </a:highlight>
              </a:rPr>
              <a:t>details</a:t>
            </a:r>
            <a:r>
              <a:rPr lang="cs-CZ" dirty="0">
                <a:highlight>
                  <a:srgbClr val="FFFF00"/>
                </a:highlight>
              </a:rPr>
              <a:t> </a:t>
            </a:r>
            <a:r>
              <a:rPr lang="cs-CZ" dirty="0" err="1">
                <a:highlight>
                  <a:srgbClr val="FFFF00"/>
                </a:highlight>
              </a:rPr>
              <a:t>see</a:t>
            </a:r>
            <a:r>
              <a:rPr lang="cs-CZ" dirty="0">
                <a:highlight>
                  <a:srgbClr val="FFFF00"/>
                </a:highlight>
              </a:rPr>
              <a:t>:  </a:t>
            </a:r>
            <a:r>
              <a:rPr lang="cs-CZ" dirty="0">
                <a:highlight>
                  <a:srgbClr val="FFFF00"/>
                </a:highlight>
                <a:hlinkClick r:id="rId3"/>
              </a:rPr>
              <a:t>https://www.eeas.europa.eu/eeas/missions-and-operations_en#11930</a:t>
            </a:r>
            <a:r>
              <a:rPr lang="cs-CZ" dirty="0">
                <a:highlight>
                  <a:srgbClr val="FFFF00"/>
                </a:highlight>
              </a:rPr>
              <a:t> </a:t>
            </a:r>
          </a:p>
        </p:txBody>
      </p:sp>
    </p:spTree>
    <p:extLst>
      <p:ext uri="{BB962C8B-B14F-4D97-AF65-F5344CB8AC3E}">
        <p14:creationId xmlns:p14="http://schemas.microsoft.com/office/powerpoint/2010/main" val="17530731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Nadpis 4"/>
          <p:cNvSpPr>
            <a:spLocks noGrp="1"/>
          </p:cNvSpPr>
          <p:nvPr>
            <p:ph type="title"/>
          </p:nvPr>
        </p:nvSpPr>
        <p:spPr/>
        <p:txBody>
          <a:bodyPr/>
          <a:lstStyle/>
          <a:p>
            <a:r>
              <a:rPr lang="en-US" altLang="cs-CZ" dirty="0">
                <a:effectLst>
                  <a:outerShdw blurRad="38100" dist="38100" dir="2700000" algn="tl">
                    <a:srgbClr val="000000">
                      <a:alpha val="43137"/>
                    </a:srgbClr>
                  </a:outerShdw>
                </a:effectLst>
              </a:rPr>
              <a:t>Ongoing EU Missions and Operations</a:t>
            </a:r>
            <a:r>
              <a:rPr lang="cs-CZ" altLang="cs-CZ" dirty="0">
                <a:effectLst>
                  <a:outerShdw blurRad="38100" dist="38100" dir="2700000" algn="tl">
                    <a:srgbClr val="000000">
                      <a:alpha val="43137"/>
                    </a:srgbClr>
                  </a:outerShdw>
                </a:effectLst>
              </a:rPr>
              <a:t>… 22 (2022)</a:t>
            </a:r>
          </a:p>
        </p:txBody>
      </p:sp>
      <p:pic>
        <p:nvPicPr>
          <p:cNvPr id="1026" name="Picture 2" descr="http://eeas.europa.eu/csdp/missions-and-operations/images/map2014/map_ongoing_missions_520_nov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836614"/>
            <a:ext cx="7128792" cy="599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38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r>
              <a:rPr lang="en-GB" sz="3200" dirty="0">
                <a:effectLst>
                  <a:outerShdw blurRad="38100" dist="38100" dir="2700000" algn="tl">
                    <a:srgbClr val="000000">
                      <a:alpha val="43137"/>
                    </a:srgbClr>
                  </a:outerShdw>
                </a:effectLst>
              </a:rPr>
              <a:t>The Battlegroups</a:t>
            </a:r>
            <a:r>
              <a:rPr lang="cs-CZ" sz="3200" dirty="0">
                <a:effectLst>
                  <a:outerShdw blurRad="38100" dist="38100" dir="2700000" algn="tl">
                    <a:srgbClr val="000000">
                      <a:alpha val="43137"/>
                    </a:srgbClr>
                  </a:outerShdw>
                </a:effectLst>
              </a:rPr>
              <a:t> (EU BG)</a:t>
            </a:r>
          </a:p>
        </p:txBody>
      </p:sp>
      <p:sp>
        <p:nvSpPr>
          <p:cNvPr id="3" name="Zástupný symbol pro obsah 2"/>
          <p:cNvSpPr>
            <a:spLocks noGrp="1"/>
          </p:cNvSpPr>
          <p:nvPr>
            <p:ph idx="1"/>
          </p:nvPr>
        </p:nvSpPr>
        <p:spPr/>
        <p:txBody>
          <a:bodyPr/>
          <a:lstStyle/>
          <a:p>
            <a:pPr eaLnBrk="1" hangingPunct="1">
              <a:lnSpc>
                <a:spcPct val="80000"/>
              </a:lnSpc>
              <a:defRPr/>
            </a:pPr>
            <a:r>
              <a:rPr lang="en-GB" b="1" dirty="0">
                <a:solidFill>
                  <a:srgbClr val="002060"/>
                </a:solidFill>
                <a:effectLst>
                  <a:outerShdw blurRad="38100" dist="38100" dir="2700000" algn="tl">
                    <a:srgbClr val="000000">
                      <a:alpha val="43137"/>
                    </a:srgbClr>
                  </a:outerShdw>
                </a:effectLst>
              </a:rPr>
              <a:t>Headline Goal 2010</a:t>
            </a:r>
            <a:r>
              <a:rPr lang="cs-CZ" b="1" dirty="0">
                <a:solidFill>
                  <a:srgbClr val="002060"/>
                </a:solidFill>
              </a:rPr>
              <a:t>…</a:t>
            </a:r>
            <a:r>
              <a:rPr lang="en-GB" dirty="0">
                <a:solidFill>
                  <a:srgbClr val="002060"/>
                </a:solidFill>
              </a:rPr>
              <a:t> </a:t>
            </a:r>
            <a:r>
              <a:rPr lang="en-GB" b="1" dirty="0">
                <a:solidFill>
                  <a:srgbClr val="002060"/>
                </a:solidFill>
                <a:effectLst>
                  <a:outerShdw blurRad="38100" dist="38100" dir="2700000" algn="tl">
                    <a:srgbClr val="000000">
                      <a:alpha val="43137"/>
                    </a:srgbClr>
                  </a:outerShdw>
                </a:effectLst>
              </a:rPr>
              <a:t>rapid reaction units</a:t>
            </a:r>
            <a:r>
              <a:rPr lang="cs-CZ" b="1" dirty="0">
                <a:solidFill>
                  <a:srgbClr val="002060"/>
                </a:solidFill>
                <a:effectLst>
                  <a:outerShdw blurRad="38100" dist="38100" dir="2700000" algn="tl">
                    <a:srgbClr val="000000">
                      <a:alpha val="43137"/>
                    </a:srgbClr>
                  </a:outerShdw>
                </a:effectLst>
              </a:rPr>
              <a:t> …</a:t>
            </a:r>
            <a:r>
              <a:rPr lang="en-GB" b="1" dirty="0">
                <a:solidFill>
                  <a:srgbClr val="002060"/>
                </a:solidFill>
                <a:effectLst>
                  <a:outerShdw blurRad="38100" dist="38100" dir="2700000" algn="tl">
                    <a:srgbClr val="000000">
                      <a:alpha val="43137"/>
                    </a:srgbClr>
                  </a:outerShdw>
                </a:effectLst>
              </a:rPr>
              <a:t> </a:t>
            </a:r>
            <a:r>
              <a:rPr lang="en-GB" dirty="0">
                <a:solidFill>
                  <a:schemeClr val="tx1"/>
                </a:solidFill>
              </a:rPr>
              <a:t>composed of </a:t>
            </a:r>
            <a:r>
              <a:rPr lang="en-GB" b="1" dirty="0">
                <a:solidFill>
                  <a:schemeClr val="tx1"/>
                </a:solidFill>
              </a:rPr>
              <a:t>joint battle groups</a:t>
            </a:r>
            <a:r>
              <a:rPr lang="en-GB" dirty="0">
                <a:solidFill>
                  <a:schemeClr val="tx1"/>
                </a:solidFill>
              </a:rPr>
              <a:t>.</a:t>
            </a:r>
            <a:endParaRPr lang="cs-CZ" dirty="0"/>
          </a:p>
          <a:p>
            <a:pPr eaLnBrk="1" hangingPunct="1">
              <a:lnSpc>
                <a:spcPct val="80000"/>
              </a:lnSpc>
              <a:defRPr/>
            </a:pPr>
            <a:r>
              <a:rPr lang="en-GB" dirty="0">
                <a:solidFill>
                  <a:schemeClr val="tx1"/>
                </a:solidFill>
              </a:rPr>
              <a:t>proposal was put forward by France, Germany and the United Kingdom</a:t>
            </a:r>
            <a:r>
              <a:rPr lang="cs-CZ" dirty="0">
                <a:solidFill>
                  <a:schemeClr val="tx1"/>
                </a:solidFill>
              </a:rPr>
              <a:t> …</a:t>
            </a:r>
            <a:r>
              <a:rPr lang="en-GB" dirty="0">
                <a:solidFill>
                  <a:schemeClr val="tx1"/>
                </a:solidFill>
              </a:rPr>
              <a:t> </a:t>
            </a:r>
            <a:r>
              <a:rPr lang="en-GB" b="1" dirty="0">
                <a:solidFill>
                  <a:srgbClr val="002060"/>
                </a:solidFill>
              </a:rPr>
              <a:t>February 2004</a:t>
            </a:r>
            <a:r>
              <a:rPr lang="cs-CZ" b="1" dirty="0">
                <a:solidFill>
                  <a:srgbClr val="002060"/>
                </a:solidFill>
              </a:rPr>
              <a:t>… </a:t>
            </a:r>
            <a:r>
              <a:rPr lang="cs-CZ" dirty="0"/>
              <a:t>	</a:t>
            </a:r>
            <a:r>
              <a:rPr lang="cs-CZ" dirty="0">
                <a:solidFill>
                  <a:schemeClr val="tx1"/>
                </a:solidFill>
              </a:rPr>
              <a:t>…</a:t>
            </a:r>
            <a:r>
              <a:rPr lang="en-GB" dirty="0">
                <a:solidFill>
                  <a:schemeClr val="tx1"/>
                </a:solidFill>
              </a:rPr>
              <a:t>deal with</a:t>
            </a:r>
            <a:r>
              <a:rPr lang="cs-CZ" dirty="0">
                <a:solidFill>
                  <a:schemeClr val="tx1"/>
                </a:solidFill>
              </a:rPr>
              <a:t> …</a:t>
            </a:r>
            <a:r>
              <a:rPr lang="en-GB" dirty="0">
                <a:solidFill>
                  <a:schemeClr val="tx1"/>
                </a:solidFill>
              </a:rPr>
              <a:t> </a:t>
            </a:r>
            <a:r>
              <a:rPr lang="cs-CZ" b="1" dirty="0" err="1">
                <a:solidFill>
                  <a:schemeClr val="tx1"/>
                </a:solidFill>
              </a:rPr>
              <a:t>Petersberg</a:t>
            </a:r>
            <a:r>
              <a:rPr lang="cs-CZ" b="1" dirty="0">
                <a:solidFill>
                  <a:schemeClr val="tx1"/>
                </a:solidFill>
              </a:rPr>
              <a:t> </a:t>
            </a:r>
            <a:r>
              <a:rPr lang="cs-CZ" b="1" dirty="0" err="1">
                <a:solidFill>
                  <a:schemeClr val="tx1"/>
                </a:solidFill>
              </a:rPr>
              <a:t>Tasks</a:t>
            </a:r>
            <a:r>
              <a:rPr lang="en-GB" b="1" dirty="0">
                <a:solidFill>
                  <a:schemeClr val="tx1"/>
                </a:solidFill>
              </a:rPr>
              <a:t> and the tasks from the European Security Strategy </a:t>
            </a:r>
            <a:endParaRPr lang="cs-CZ" b="1" dirty="0">
              <a:solidFill>
                <a:schemeClr val="tx1"/>
              </a:solidFill>
            </a:endParaRPr>
          </a:p>
          <a:p>
            <a:pPr eaLnBrk="1" hangingPunct="1">
              <a:lnSpc>
                <a:spcPct val="90000"/>
              </a:lnSpc>
              <a:buFont typeface="Wingdings" pitchFamily="2" charset="2"/>
              <a:buNone/>
              <a:defRPr/>
            </a:pPr>
            <a:r>
              <a:rPr lang="cs-CZ" dirty="0">
                <a:solidFill>
                  <a:schemeClr val="tx1"/>
                </a:solidFill>
              </a:rPr>
              <a:t>	</a:t>
            </a:r>
            <a:r>
              <a:rPr lang="en-GB" dirty="0">
                <a:solidFill>
                  <a:schemeClr val="tx1"/>
                </a:solidFill>
              </a:rPr>
              <a:t>The groups are intended to be deployed on the ground within </a:t>
            </a:r>
            <a:r>
              <a:rPr lang="en-GB" b="1" dirty="0">
                <a:solidFill>
                  <a:schemeClr val="tx1"/>
                </a:solidFill>
              </a:rPr>
              <a:t>5-10 days of approval from the Council</a:t>
            </a:r>
            <a:r>
              <a:rPr lang="cs-CZ" dirty="0">
                <a:solidFill>
                  <a:schemeClr val="tx1"/>
                </a:solidFill>
              </a:rPr>
              <a:t> … ….</a:t>
            </a:r>
            <a:r>
              <a:rPr lang="en-GB" b="1" dirty="0">
                <a:solidFill>
                  <a:schemeClr val="tx1"/>
                </a:solidFill>
              </a:rPr>
              <a:t>sustainable</a:t>
            </a:r>
            <a:r>
              <a:rPr lang="en-GB" dirty="0">
                <a:solidFill>
                  <a:schemeClr val="tx1"/>
                </a:solidFill>
              </a:rPr>
              <a:t> for at least </a:t>
            </a:r>
            <a:r>
              <a:rPr lang="en-GB" b="1" dirty="0">
                <a:solidFill>
                  <a:schemeClr val="tx1"/>
                </a:solidFill>
              </a:rPr>
              <a:t>30 days</a:t>
            </a:r>
            <a:r>
              <a:rPr lang="cs-CZ" dirty="0">
                <a:solidFill>
                  <a:schemeClr val="tx1"/>
                </a:solidFill>
              </a:rPr>
              <a:t>…</a:t>
            </a:r>
            <a:r>
              <a:rPr lang="en-GB" dirty="0">
                <a:solidFill>
                  <a:schemeClr val="tx1"/>
                </a:solidFill>
              </a:rPr>
              <a:t>could be extended to 120 days </a:t>
            </a:r>
            <a:endParaRPr lang="cs-CZ" dirty="0">
              <a:solidFill>
                <a:schemeClr val="tx1"/>
              </a:solidFill>
            </a:endParaRPr>
          </a:p>
          <a:p>
            <a:pPr eaLnBrk="1" hangingPunct="1">
              <a:lnSpc>
                <a:spcPct val="90000"/>
              </a:lnSpc>
              <a:buNone/>
              <a:defRPr/>
            </a:pPr>
            <a:r>
              <a:rPr lang="cs-CZ" dirty="0">
                <a:solidFill>
                  <a:schemeClr val="tx1"/>
                </a:solidFill>
              </a:rPr>
              <a:t>	</a:t>
            </a:r>
            <a:r>
              <a:rPr lang="en-GB" dirty="0">
                <a:solidFill>
                  <a:schemeClr val="tx1"/>
                </a:solidFill>
              </a:rPr>
              <a:t>composed of </a:t>
            </a:r>
            <a:r>
              <a:rPr lang="en-GB" b="1" dirty="0">
                <a:solidFill>
                  <a:schemeClr val="tx1"/>
                </a:solidFill>
              </a:rPr>
              <a:t>approximately 1500 troops</a:t>
            </a:r>
            <a:r>
              <a:rPr lang="en-GB" dirty="0">
                <a:solidFill>
                  <a:schemeClr val="tx1"/>
                </a:solidFill>
              </a:rPr>
              <a:t>; plus command and support services</a:t>
            </a:r>
            <a:r>
              <a:rPr lang="cs-CZ" dirty="0">
                <a:solidFill>
                  <a:schemeClr val="tx1"/>
                </a:solidFill>
              </a:rPr>
              <a:t>… </a:t>
            </a:r>
            <a:r>
              <a:rPr lang="cs-CZ" b="1" dirty="0">
                <a:effectLst>
                  <a:outerShdw blurRad="38100" dist="38100" dir="2700000" algn="tl">
                    <a:srgbClr val="000000">
                      <a:alpha val="43137"/>
                    </a:srgbClr>
                  </a:outerShdw>
                </a:effectLst>
              </a:rPr>
              <a:t>18 BG - </a:t>
            </a:r>
            <a:r>
              <a:rPr lang="en-US" dirty="0">
                <a:effectLst>
                  <a:outerShdw blurRad="38100" dist="38100" dir="2700000" algn="tl">
                    <a:srgbClr val="000000">
                      <a:alpha val="43137"/>
                    </a:srgbClr>
                  </a:outerShdw>
                </a:effectLst>
              </a:rPr>
              <a:t>two of which are ready for deployment at all times</a:t>
            </a:r>
            <a:endParaRPr lang="cs-CZ" dirty="0">
              <a:effectLst>
                <a:outerShdw blurRad="38100" dist="38100" dir="2700000" algn="tl">
                  <a:srgbClr val="000000">
                    <a:alpha val="43137"/>
                  </a:srgbClr>
                </a:outerShdw>
              </a:effectLst>
            </a:endParaRPr>
          </a:p>
          <a:p>
            <a:pPr eaLnBrk="1" hangingPunct="1">
              <a:lnSpc>
                <a:spcPct val="90000"/>
              </a:lnSpc>
              <a:spcBef>
                <a:spcPts val="600"/>
              </a:spcBef>
              <a:buNone/>
              <a:defRPr/>
            </a:pPr>
            <a:r>
              <a:rPr lang="cs-CZ" dirty="0">
                <a:solidFill>
                  <a:schemeClr val="tx1"/>
                </a:solidFill>
              </a:rPr>
              <a:t>	</a:t>
            </a:r>
            <a:r>
              <a:rPr lang="en-GB" dirty="0">
                <a:effectLst>
                  <a:outerShdw blurRad="38100" dist="38100" dir="2700000" algn="tl">
                    <a:srgbClr val="000000">
                      <a:alpha val="43137"/>
                    </a:srgbClr>
                  </a:outerShdw>
                </a:effectLst>
              </a:rPr>
              <a:t>reached </a:t>
            </a:r>
            <a:r>
              <a:rPr lang="en-GB" b="1" dirty="0">
                <a:effectLst>
                  <a:outerShdw blurRad="38100" dist="38100" dir="2700000" algn="tl">
                    <a:srgbClr val="000000">
                      <a:alpha val="43137"/>
                    </a:srgbClr>
                  </a:outerShdw>
                </a:effectLst>
              </a:rPr>
              <a:t>full operational capacity </a:t>
            </a:r>
            <a:r>
              <a:rPr lang="en-GB" dirty="0">
                <a:effectLst>
                  <a:outerShdw blurRad="38100" dist="38100" dir="2700000" algn="tl">
                    <a:srgbClr val="000000">
                      <a:alpha val="43137"/>
                    </a:srgbClr>
                  </a:outerShdw>
                </a:effectLst>
              </a:rPr>
              <a:t>on </a:t>
            </a:r>
            <a:r>
              <a:rPr lang="cs-CZ" dirty="0">
                <a:effectLst>
                  <a:outerShdw blurRad="38100" dist="38100" dir="2700000" algn="tl">
                    <a:srgbClr val="000000">
                      <a:alpha val="43137"/>
                    </a:srgbClr>
                  </a:outerShdw>
                </a:effectLst>
              </a:rPr>
              <a:t>1</a:t>
            </a:r>
            <a:r>
              <a:rPr lang="cs-CZ" baseline="30000" dirty="0">
                <a:effectLst>
                  <a:outerShdw blurRad="38100" dist="38100" dir="2700000" algn="tl">
                    <a:srgbClr val="000000">
                      <a:alpha val="43137"/>
                    </a:srgbClr>
                  </a:outerShdw>
                </a:effectLst>
              </a:rPr>
              <a:t>st</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January</a:t>
            </a:r>
            <a:r>
              <a:rPr lang="cs-CZ" dirty="0">
                <a:effectLst>
                  <a:outerShdw blurRad="38100" dist="38100" dir="2700000" algn="tl">
                    <a:srgbClr val="000000">
                      <a:alpha val="43137"/>
                    </a:srgbClr>
                  </a:outerShdw>
                </a:effectLst>
              </a:rPr>
              <a:t> 2007</a:t>
            </a:r>
          </a:p>
          <a:p>
            <a:pPr eaLnBrk="1" hangingPunct="1">
              <a:buFont typeface="Wingdings" pitchFamily="2" charset="2"/>
              <a:buNone/>
              <a:defRPr/>
            </a:pPr>
            <a:endParaRPr lang="cs-CZ" dirty="0"/>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71342"/>
            <a:ext cx="1703512" cy="138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6269160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C31453-7D95-481D-B441-B175541AFAEA}"/>
              </a:ext>
            </a:extLst>
          </p:cNvPr>
          <p:cNvSpPr>
            <a:spLocks noGrp="1"/>
          </p:cNvSpPr>
          <p:nvPr>
            <p:ph type="title"/>
          </p:nvPr>
        </p:nvSpPr>
        <p:spPr>
          <a:xfrm>
            <a:off x="7464152" y="33519"/>
            <a:ext cx="4464496" cy="720725"/>
          </a:xfrm>
        </p:spPr>
        <p:txBody>
          <a:bodyPr/>
          <a:lstStyle/>
          <a:p>
            <a:r>
              <a:rPr lang="cs-CZ" sz="2400" dirty="0" err="1"/>
              <a:t>Military</a:t>
            </a:r>
            <a:r>
              <a:rPr lang="cs-CZ" sz="2400" dirty="0"/>
              <a:t> </a:t>
            </a:r>
            <a:r>
              <a:rPr lang="cs-CZ" sz="2400" dirty="0" err="1"/>
              <a:t>Expenditures</a:t>
            </a:r>
            <a:r>
              <a:rPr lang="cs-CZ" sz="2400" dirty="0"/>
              <a:t> </a:t>
            </a:r>
            <a:r>
              <a:rPr lang="cs-CZ" sz="2400" dirty="0">
                <a:effectLst>
                  <a:outerShdw blurRad="38100" dist="38100" dir="2700000" algn="tl">
                    <a:srgbClr val="000000">
                      <a:alpha val="43137"/>
                    </a:srgbClr>
                  </a:outerShdw>
                </a:effectLst>
              </a:rPr>
              <a:t>- 2022, </a:t>
            </a:r>
            <a:r>
              <a:rPr lang="cs-CZ" sz="1800" b="0" dirty="0">
                <a:effectLst>
                  <a:outerShdw blurRad="38100" dist="38100" dir="2700000" algn="tl">
                    <a:srgbClr val="000000">
                      <a:alpha val="43137"/>
                    </a:srgbClr>
                  </a:outerShdw>
                </a:effectLst>
              </a:rPr>
              <a:t>SIPRI</a:t>
            </a:r>
          </a:p>
        </p:txBody>
      </p:sp>
      <p:pic>
        <p:nvPicPr>
          <p:cNvPr id="7" name="Zástupný obsah 6">
            <a:extLst>
              <a:ext uri="{FF2B5EF4-FFF2-40B4-BE49-F238E27FC236}">
                <a16:creationId xmlns:a16="http://schemas.microsoft.com/office/drawing/2014/main" id="{9440D421-373C-41B0-91A8-998FBD200F32}"/>
              </a:ext>
            </a:extLst>
          </p:cNvPr>
          <p:cNvPicPr>
            <a:picLocks noGrp="1" noChangeAspect="1"/>
          </p:cNvPicPr>
          <p:nvPr>
            <p:ph idx="1"/>
          </p:nvPr>
        </p:nvPicPr>
        <p:blipFill>
          <a:blip r:embed="rId2"/>
          <a:stretch>
            <a:fillRect/>
          </a:stretch>
        </p:blipFill>
        <p:spPr>
          <a:xfrm>
            <a:off x="7104113" y="898218"/>
            <a:ext cx="5087888" cy="5961385"/>
          </a:xfrm>
        </p:spPr>
      </p:pic>
      <p:pic>
        <p:nvPicPr>
          <p:cNvPr id="3" name="Obrázek 2">
            <a:extLst>
              <a:ext uri="{FF2B5EF4-FFF2-40B4-BE49-F238E27FC236}">
                <a16:creationId xmlns:a16="http://schemas.microsoft.com/office/drawing/2014/main" id="{32871D78-FB1C-42BE-9EED-DFA16AD76230}"/>
              </a:ext>
            </a:extLst>
          </p:cNvPr>
          <p:cNvPicPr>
            <a:picLocks noChangeAspect="1"/>
          </p:cNvPicPr>
          <p:nvPr/>
        </p:nvPicPr>
        <p:blipFill>
          <a:blip r:embed="rId3"/>
          <a:stretch>
            <a:fillRect/>
          </a:stretch>
        </p:blipFill>
        <p:spPr>
          <a:xfrm>
            <a:off x="666" y="1552"/>
            <a:ext cx="3587454" cy="2995399"/>
          </a:xfrm>
          <a:prstGeom prst="rect">
            <a:avLst/>
          </a:prstGeom>
        </p:spPr>
      </p:pic>
      <p:pic>
        <p:nvPicPr>
          <p:cNvPr id="4" name="Obrázek 3">
            <a:extLst>
              <a:ext uri="{FF2B5EF4-FFF2-40B4-BE49-F238E27FC236}">
                <a16:creationId xmlns:a16="http://schemas.microsoft.com/office/drawing/2014/main" id="{E49B7AC1-6201-4A7A-92D8-ACD82B913A6A}"/>
              </a:ext>
            </a:extLst>
          </p:cNvPr>
          <p:cNvPicPr>
            <a:picLocks noChangeAspect="1"/>
          </p:cNvPicPr>
          <p:nvPr/>
        </p:nvPicPr>
        <p:blipFill>
          <a:blip r:embed="rId4"/>
          <a:stretch>
            <a:fillRect/>
          </a:stretch>
        </p:blipFill>
        <p:spPr>
          <a:xfrm>
            <a:off x="3071664" y="2674443"/>
            <a:ext cx="4032449" cy="4210652"/>
          </a:xfrm>
          <a:prstGeom prst="rect">
            <a:avLst/>
          </a:prstGeom>
        </p:spPr>
      </p:pic>
    </p:spTree>
    <p:extLst>
      <p:ext uri="{BB962C8B-B14F-4D97-AF65-F5344CB8AC3E}">
        <p14:creationId xmlns:p14="http://schemas.microsoft.com/office/powerpoint/2010/main" val="3353879595"/>
      </p:ext>
    </p:extLst>
  </p:cSld>
  <p:clrMapOvr>
    <a:masterClrMapping/>
  </p:clrMapOvr>
  <p:transition spd="med">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marL="0" indent="0" algn="just">
              <a:buNone/>
            </a:pPr>
            <a:r>
              <a:rPr lang="en-US" sz="2000" dirty="0">
                <a:solidFill>
                  <a:schemeClr val="tx1"/>
                </a:solidFill>
                <a:effectLst>
                  <a:outerShdw blurRad="38100" dist="38100" dir="2700000" algn="tl">
                    <a:srgbClr val="000000">
                      <a:alpha val="43137"/>
                    </a:srgbClr>
                  </a:outerShdw>
                </a:effectLst>
              </a:rPr>
              <a:t>The European continent in 20th century has become the scene of </a:t>
            </a:r>
            <a:r>
              <a:rPr lang="en-US" sz="2000" b="1" dirty="0">
                <a:solidFill>
                  <a:srgbClr val="7030A0"/>
                </a:solidFill>
                <a:effectLst>
                  <a:outerShdw blurRad="38100" dist="38100" dir="2700000" algn="tl">
                    <a:srgbClr val="000000">
                      <a:alpha val="43137"/>
                    </a:srgbClr>
                  </a:outerShdw>
                </a:effectLst>
              </a:rPr>
              <a:t>two most destructive global military conflicts in human history,</a:t>
            </a:r>
            <a:r>
              <a:rPr lang="en-US" sz="2000" dirty="0">
                <a:solidFill>
                  <a:schemeClr val="tx1"/>
                </a:solidFill>
                <a:effectLst>
                  <a:outerShdw blurRad="38100" dist="38100" dir="2700000" algn="tl">
                    <a:srgbClr val="000000">
                      <a:alpha val="43137"/>
                    </a:srgbClr>
                  </a:outerShdw>
                </a:effectLst>
              </a:rPr>
              <a:t> despite the efforts of a number of politicians for intergovernmental (and possibly supranational) cooperation. </a:t>
            </a:r>
            <a:endParaRPr lang="cs-CZ" sz="2000" dirty="0">
              <a:solidFill>
                <a:schemeClr val="tx1"/>
              </a:solidFill>
              <a:effectLst>
                <a:outerShdw blurRad="38100" dist="38100" dir="2700000" algn="tl">
                  <a:srgbClr val="000000">
                    <a:alpha val="43137"/>
                  </a:srgbClr>
                </a:outerShdw>
              </a:effectLst>
            </a:endParaRPr>
          </a:p>
          <a:p>
            <a:pPr marL="0" indent="0" algn="just">
              <a:buNone/>
            </a:pPr>
            <a:r>
              <a:rPr lang="en-US" sz="2000" b="1" i="1" dirty="0">
                <a:solidFill>
                  <a:srgbClr val="7030A0"/>
                </a:solidFill>
                <a:effectLst>
                  <a:outerShdw blurRad="38100" dist="38100" dir="2700000" algn="tl">
                    <a:srgbClr val="000000">
                      <a:alpha val="43137"/>
                    </a:srgbClr>
                  </a:outerShdw>
                </a:effectLst>
              </a:rPr>
              <a:t>The idea of European integration, with an emphasis on security </a:t>
            </a:r>
            <a:r>
              <a:rPr lang="en-US" sz="2000" dirty="0">
                <a:solidFill>
                  <a:schemeClr val="tx1"/>
                </a:solidFill>
                <a:effectLst>
                  <a:outerShdw blurRad="38100" dist="38100" dir="2700000" algn="tl">
                    <a:srgbClr val="000000">
                      <a:alpha val="43137"/>
                    </a:srgbClr>
                  </a:outerShdw>
                </a:effectLst>
              </a:rPr>
              <a:t>(the beginnings of which could be found in the 15th century) </a:t>
            </a:r>
            <a:r>
              <a:rPr lang="en-US" sz="2000" b="1" dirty="0">
                <a:solidFill>
                  <a:srgbClr val="7030A0"/>
                </a:solidFill>
                <a:effectLst>
                  <a:outerShdw blurRad="38100" dist="38100" dir="2700000" algn="tl">
                    <a:srgbClr val="000000">
                      <a:alpha val="43137"/>
                    </a:srgbClr>
                  </a:outerShdw>
                </a:effectLst>
              </a:rPr>
              <a:t>got the chance after 1945</a:t>
            </a:r>
            <a:r>
              <a:rPr lang="en-US" sz="2000" dirty="0">
                <a:solidFill>
                  <a:schemeClr val="tx1"/>
                </a:solidFill>
                <a:effectLst>
                  <a:outerShdw blurRad="38100" dist="38100" dir="2700000" algn="tl">
                    <a:srgbClr val="000000">
                      <a:alpha val="43137"/>
                    </a:srgbClr>
                  </a:outerShdw>
                </a:effectLst>
              </a:rPr>
              <a:t>, when the recovery process opened opportunities for its gradual implementation after the Second World War. </a:t>
            </a:r>
            <a:endParaRPr lang="cs-CZ" sz="2000" dirty="0">
              <a:solidFill>
                <a:schemeClr val="tx1"/>
              </a:solidFill>
              <a:effectLst>
                <a:outerShdw blurRad="38100" dist="38100" dir="2700000" algn="tl">
                  <a:srgbClr val="000000">
                    <a:alpha val="43137"/>
                  </a:srgbClr>
                </a:outerShdw>
              </a:effectLst>
            </a:endParaRPr>
          </a:p>
        </p:txBody>
      </p:sp>
      <p:pic>
        <p:nvPicPr>
          <p:cNvPr id="45058" name="Picture 2" descr="http://www.worldsteel.org/steelstory/images/photos/Vickers_IW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12653"/>
            <a:ext cx="4871864" cy="3345347"/>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https://encrypted-tbn3.gstatic.com/images?q=tbn:ANd9GcQjLHSdWi1ldY6DFgWc5CBmuvY02kjcitGKld7W8tom8e_kttX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8408" y="3427891"/>
            <a:ext cx="2423592" cy="343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9210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500" fill="hold"/>
                                        <p:tgtEl>
                                          <p:spTgt spid="45058"/>
                                        </p:tgtEl>
                                        <p:attrNameLst>
                                          <p:attrName>ppt_x</p:attrName>
                                        </p:attrNameLst>
                                      </p:cBhvr>
                                      <p:tavLst>
                                        <p:tav tm="0">
                                          <p:val>
                                            <p:strVal val="#ppt_x"/>
                                          </p:val>
                                        </p:tav>
                                        <p:tav tm="100000">
                                          <p:val>
                                            <p:strVal val="#ppt_x"/>
                                          </p:val>
                                        </p:tav>
                                      </p:tavLst>
                                    </p:anim>
                                    <p:anim calcmode="lin" valueType="num">
                                      <p:cBhvr additive="base">
                                        <p:cTn id="8" dur="500" fill="hold"/>
                                        <p:tgtEl>
                                          <p:spTgt spid="450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5062"/>
                                        </p:tgtEl>
                                        <p:attrNameLst>
                                          <p:attrName>style.visibility</p:attrName>
                                        </p:attrNameLst>
                                      </p:cBhvr>
                                      <p:to>
                                        <p:strVal val="visible"/>
                                      </p:to>
                                    </p:set>
                                    <p:animEffect transition="in" filter="circle(in)">
                                      <p:cBhvr>
                                        <p:cTn id="13" dur="2000"/>
                                        <p:tgtEl>
                                          <p:spTgt spid="4506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F4CDF6-B6F4-4F7B-83A5-60F0F57DD3C4}"/>
              </a:ext>
            </a:extLst>
          </p:cNvPr>
          <p:cNvSpPr>
            <a:spLocks noGrp="1"/>
          </p:cNvSpPr>
          <p:nvPr>
            <p:ph type="title"/>
          </p:nvPr>
        </p:nvSpPr>
        <p:spPr/>
        <p:txBody>
          <a:bodyPr/>
          <a:lstStyle/>
          <a:p>
            <a:endParaRPr lang="cs-CZ"/>
          </a:p>
        </p:txBody>
      </p:sp>
      <p:pic>
        <p:nvPicPr>
          <p:cNvPr id="4" name="Zástupný symbol pro obsah 3">
            <a:extLst>
              <a:ext uri="{FF2B5EF4-FFF2-40B4-BE49-F238E27FC236}">
                <a16:creationId xmlns:a16="http://schemas.microsoft.com/office/drawing/2014/main" id="{39B0FD7E-E36B-489A-ABAA-063F9B25D1A9}"/>
              </a:ext>
            </a:extLst>
          </p:cNvPr>
          <p:cNvPicPr>
            <a:picLocks noGrp="1" noChangeAspect="1"/>
          </p:cNvPicPr>
          <p:nvPr>
            <p:ph idx="1"/>
          </p:nvPr>
        </p:nvPicPr>
        <p:blipFill>
          <a:blip r:embed="rId2"/>
          <a:stretch>
            <a:fillRect/>
          </a:stretch>
        </p:blipFill>
        <p:spPr>
          <a:xfrm>
            <a:off x="1524000" y="857251"/>
            <a:ext cx="9144000" cy="5143500"/>
          </a:xfrm>
          <a:prstGeom prst="rect">
            <a:avLst/>
          </a:prstGeom>
        </p:spPr>
      </p:pic>
    </p:spTree>
    <p:extLst>
      <p:ext uri="{BB962C8B-B14F-4D97-AF65-F5344CB8AC3E}">
        <p14:creationId xmlns:p14="http://schemas.microsoft.com/office/powerpoint/2010/main" val="3776222366"/>
      </p:ext>
    </p:extLst>
  </p:cSld>
  <p:clrMapOvr>
    <a:masterClrMapping/>
  </p:clrMapOvr>
  <p:transition spd="med">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2B61E6-6DB5-4014-9D0B-E95913B239AF}"/>
              </a:ext>
            </a:extLst>
          </p:cNvPr>
          <p:cNvSpPr>
            <a:spLocks noGrp="1"/>
          </p:cNvSpPr>
          <p:nvPr>
            <p:ph type="title"/>
          </p:nvPr>
        </p:nvSpPr>
        <p:spPr/>
        <p:txBody>
          <a:bodyPr/>
          <a:lstStyle/>
          <a:p>
            <a:endParaRPr lang="cs-CZ"/>
          </a:p>
        </p:txBody>
      </p:sp>
      <p:pic>
        <p:nvPicPr>
          <p:cNvPr id="4" name="Zástupný symbol pro obsah 3">
            <a:extLst>
              <a:ext uri="{FF2B5EF4-FFF2-40B4-BE49-F238E27FC236}">
                <a16:creationId xmlns:a16="http://schemas.microsoft.com/office/drawing/2014/main" id="{5B10E630-7018-4361-BCC1-AB972E737AC8}"/>
              </a:ext>
            </a:extLst>
          </p:cNvPr>
          <p:cNvPicPr>
            <a:picLocks noGrp="1" noChangeAspect="1"/>
          </p:cNvPicPr>
          <p:nvPr>
            <p:ph idx="1"/>
          </p:nvPr>
        </p:nvPicPr>
        <p:blipFill>
          <a:blip r:embed="rId2"/>
          <a:stretch>
            <a:fillRect/>
          </a:stretch>
        </p:blipFill>
        <p:spPr>
          <a:xfrm>
            <a:off x="1524000" y="854799"/>
            <a:ext cx="9144000" cy="5145952"/>
          </a:xfrm>
          <a:prstGeom prst="rect">
            <a:avLst/>
          </a:prstGeom>
        </p:spPr>
      </p:pic>
    </p:spTree>
    <p:extLst>
      <p:ext uri="{BB962C8B-B14F-4D97-AF65-F5344CB8AC3E}">
        <p14:creationId xmlns:p14="http://schemas.microsoft.com/office/powerpoint/2010/main" val="1784467240"/>
      </p:ext>
    </p:extLst>
  </p:cSld>
  <p:clrMapOvr>
    <a:masterClrMapping/>
  </p:clrMapOvr>
  <p:transition spd="med">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FC68BB-E39E-46B1-B688-65C5B13929D5}"/>
              </a:ext>
            </a:extLst>
          </p:cNvPr>
          <p:cNvSpPr>
            <a:spLocks noGrp="1"/>
          </p:cNvSpPr>
          <p:nvPr>
            <p:ph type="title"/>
          </p:nvPr>
        </p:nvSpPr>
        <p:spPr/>
        <p:txBody>
          <a:bodyPr/>
          <a:lstStyle/>
          <a:p>
            <a:endParaRPr lang="cs-CZ"/>
          </a:p>
        </p:txBody>
      </p:sp>
      <p:pic>
        <p:nvPicPr>
          <p:cNvPr id="4" name="Zástupný symbol pro obsah 3">
            <a:extLst>
              <a:ext uri="{FF2B5EF4-FFF2-40B4-BE49-F238E27FC236}">
                <a16:creationId xmlns:a16="http://schemas.microsoft.com/office/drawing/2014/main" id="{5CFF89C5-66D3-4B78-B5AE-C2DB00AA3DA2}"/>
              </a:ext>
            </a:extLst>
          </p:cNvPr>
          <p:cNvPicPr>
            <a:picLocks noGrp="1" noChangeAspect="1"/>
          </p:cNvPicPr>
          <p:nvPr>
            <p:ph idx="1"/>
          </p:nvPr>
        </p:nvPicPr>
        <p:blipFill>
          <a:blip r:embed="rId2"/>
          <a:stretch>
            <a:fillRect/>
          </a:stretch>
        </p:blipFill>
        <p:spPr>
          <a:xfrm>
            <a:off x="1524002" y="848788"/>
            <a:ext cx="9143999" cy="5151962"/>
          </a:xfrm>
          <a:prstGeom prst="rect">
            <a:avLst/>
          </a:prstGeom>
        </p:spPr>
      </p:pic>
    </p:spTree>
    <p:extLst>
      <p:ext uri="{BB962C8B-B14F-4D97-AF65-F5344CB8AC3E}">
        <p14:creationId xmlns:p14="http://schemas.microsoft.com/office/powerpoint/2010/main" val="3595591257"/>
      </p:ext>
    </p:extLst>
  </p:cSld>
  <p:clrMapOvr>
    <a:masterClrMapping/>
  </p:clrMapOvr>
  <p:transition spd="med">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err="1">
                <a:effectLst>
                  <a:outerShdw blurRad="38100" dist="38100" dir="2700000" algn="tl">
                    <a:srgbClr val="000000">
                      <a:alpha val="43137"/>
                    </a:srgbClr>
                  </a:outerShdw>
                </a:effectLst>
              </a:rPr>
              <a:t>Conclusion</a:t>
            </a:r>
            <a:r>
              <a:rPr lang="cs-CZ" sz="3600" dirty="0">
                <a:effectLst>
                  <a:outerShdw blurRad="38100" dist="38100" dir="2700000" algn="tl">
                    <a:srgbClr val="000000">
                      <a:alpha val="43137"/>
                    </a:srgbClr>
                  </a:outerShdw>
                </a:effectLst>
              </a:rPr>
              <a:t>….</a:t>
            </a:r>
          </a:p>
        </p:txBody>
      </p:sp>
      <p:sp>
        <p:nvSpPr>
          <p:cNvPr id="3" name="Zástupný symbol pro obsah 2"/>
          <p:cNvSpPr>
            <a:spLocks noGrp="1"/>
          </p:cNvSpPr>
          <p:nvPr>
            <p:ph idx="1"/>
          </p:nvPr>
        </p:nvSpPr>
        <p:spPr/>
        <p:txBody>
          <a:bodyPr/>
          <a:lstStyle/>
          <a:p>
            <a:pPr marL="0" indent="0">
              <a:buNone/>
            </a:pPr>
            <a:r>
              <a:rPr lang="cs-CZ" sz="2800" dirty="0">
                <a:solidFill>
                  <a:schemeClr val="tx1"/>
                </a:solidFill>
                <a:effectLst>
                  <a:outerShdw blurRad="38100" dist="38100" dir="2700000" algn="tl">
                    <a:srgbClr val="000000">
                      <a:alpha val="43137"/>
                    </a:srgbClr>
                  </a:outerShdw>
                </a:effectLst>
              </a:rPr>
              <a:t>… </a:t>
            </a:r>
            <a:r>
              <a:rPr lang="cs-CZ" sz="2800" dirty="0" err="1">
                <a:solidFill>
                  <a:schemeClr val="tx1"/>
                </a:solidFill>
                <a:effectLst>
                  <a:outerShdw blurRad="38100" dist="38100" dir="2700000" algn="tl">
                    <a:srgbClr val="000000">
                      <a:alpha val="43137"/>
                    </a:srgbClr>
                  </a:outerShdw>
                </a:effectLst>
              </a:rPr>
              <a:t>according</a:t>
            </a:r>
            <a:r>
              <a:rPr lang="cs-CZ" sz="2800" dirty="0">
                <a:solidFill>
                  <a:schemeClr val="tx1"/>
                </a:solidFill>
                <a:effectLst>
                  <a:outerShdw blurRad="38100" dist="38100" dir="2700000" algn="tl">
                    <a:srgbClr val="000000">
                      <a:alpha val="43137"/>
                    </a:srgbClr>
                  </a:outerShdw>
                </a:effectLst>
              </a:rPr>
              <a:t> to </a:t>
            </a:r>
            <a:r>
              <a:rPr lang="cs-CZ" sz="2800" dirty="0" err="1">
                <a:solidFill>
                  <a:schemeClr val="tx1"/>
                </a:solidFill>
                <a:effectLst>
                  <a:outerShdw blurRad="38100" dist="38100" dir="2700000" algn="tl">
                    <a:srgbClr val="000000">
                      <a:alpha val="43137"/>
                    </a:srgbClr>
                  </a:outerShdw>
                </a:effectLst>
              </a:rPr>
              <a:t>the</a:t>
            </a:r>
            <a:r>
              <a:rPr lang="cs-CZ" sz="2800" dirty="0">
                <a:solidFill>
                  <a:schemeClr val="tx1"/>
                </a:solidFill>
                <a:effectLst>
                  <a:outerShdw blurRad="38100" dist="38100" dir="2700000" algn="tl">
                    <a:srgbClr val="000000">
                      <a:alpha val="43137"/>
                    </a:srgbClr>
                  </a:outerShdw>
                </a:effectLst>
              </a:rPr>
              <a:t> </a:t>
            </a:r>
            <a:r>
              <a:rPr lang="cs-CZ" sz="2800" dirty="0" err="1">
                <a:solidFill>
                  <a:schemeClr val="tx1"/>
                </a:solidFill>
                <a:effectLst>
                  <a:outerShdw blurRad="38100" dist="38100" dir="2700000" algn="tl">
                    <a:srgbClr val="000000">
                      <a:alpha val="43137"/>
                    </a:srgbClr>
                  </a:outerShdw>
                </a:effectLst>
              </a:rPr>
              <a:t>official</a:t>
            </a:r>
            <a:r>
              <a:rPr lang="cs-CZ" sz="2800" dirty="0">
                <a:solidFill>
                  <a:schemeClr val="tx1"/>
                </a:solidFill>
                <a:effectLst>
                  <a:outerShdw blurRad="38100" dist="38100" dir="2700000" algn="tl">
                    <a:srgbClr val="000000">
                      <a:alpha val="43137"/>
                    </a:srgbClr>
                  </a:outerShdw>
                </a:effectLst>
              </a:rPr>
              <a:t> </a:t>
            </a:r>
            <a:r>
              <a:rPr lang="cs-CZ" sz="2800" dirty="0" err="1">
                <a:solidFill>
                  <a:schemeClr val="tx1"/>
                </a:solidFill>
                <a:effectLst>
                  <a:outerShdw blurRad="38100" dist="38100" dir="2700000" algn="tl">
                    <a:srgbClr val="000000">
                      <a:alpha val="43137"/>
                    </a:srgbClr>
                  </a:outerShdw>
                </a:effectLst>
              </a:rPr>
              <a:t>communiqué</a:t>
            </a:r>
            <a:r>
              <a:rPr lang="cs-CZ" sz="2800" dirty="0">
                <a:solidFill>
                  <a:schemeClr val="tx1"/>
                </a:solidFill>
                <a:effectLst>
                  <a:outerShdw blurRad="38100" dist="38100" dir="2700000" algn="tl">
                    <a:srgbClr val="000000">
                      <a:alpha val="43137"/>
                    </a:srgbClr>
                  </a:outerShdw>
                </a:effectLst>
              </a:rPr>
              <a:t> </a:t>
            </a:r>
            <a:r>
              <a:rPr lang="cs-CZ" sz="2800" dirty="0" err="1">
                <a:solidFill>
                  <a:schemeClr val="tx1"/>
                </a:solidFill>
                <a:effectLst>
                  <a:outerShdw blurRad="38100" dist="38100" dir="2700000" algn="tl">
                    <a:srgbClr val="000000">
                      <a:alpha val="43137"/>
                    </a:srgbClr>
                  </a:outerShdw>
                </a:effectLst>
              </a:rPr>
              <a:t>of</a:t>
            </a:r>
            <a:r>
              <a:rPr lang="cs-CZ" sz="2800" dirty="0">
                <a:solidFill>
                  <a:schemeClr val="tx1"/>
                </a:solidFill>
                <a:effectLst>
                  <a:outerShdw blurRad="38100" dist="38100" dir="2700000" algn="tl">
                    <a:srgbClr val="000000">
                      <a:alpha val="43137"/>
                    </a:srgbClr>
                  </a:outerShdw>
                </a:effectLst>
              </a:rPr>
              <a:t> </a:t>
            </a:r>
            <a:r>
              <a:rPr lang="cs-CZ" sz="2800" dirty="0" err="1">
                <a:solidFill>
                  <a:schemeClr val="tx1"/>
                </a:solidFill>
                <a:effectLst>
                  <a:outerShdw blurRad="38100" dist="38100" dir="2700000" algn="tl">
                    <a:srgbClr val="000000">
                      <a:alpha val="43137"/>
                    </a:srgbClr>
                  </a:outerShdw>
                </a:effectLst>
              </a:rPr>
              <a:t>the</a:t>
            </a:r>
            <a:r>
              <a:rPr lang="cs-CZ" sz="2800" dirty="0">
                <a:solidFill>
                  <a:schemeClr val="tx1"/>
                </a:solidFill>
                <a:effectLst>
                  <a:outerShdw blurRad="38100" dist="38100" dir="2700000" algn="tl">
                    <a:srgbClr val="000000">
                      <a:alpha val="43137"/>
                    </a:srgbClr>
                  </a:outerShdw>
                </a:effectLst>
              </a:rPr>
              <a:t> </a:t>
            </a:r>
            <a:r>
              <a:rPr lang="cs-CZ" sz="2800" dirty="0" err="1">
                <a:solidFill>
                  <a:schemeClr val="tx1"/>
                </a:solidFill>
                <a:effectLst>
                  <a:outerShdw blurRad="38100" dist="38100" dir="2700000" algn="tl">
                    <a:srgbClr val="000000">
                      <a:alpha val="43137"/>
                    </a:srgbClr>
                  </a:outerShdw>
                </a:effectLst>
              </a:rPr>
              <a:t>Council</a:t>
            </a:r>
            <a:r>
              <a:rPr lang="cs-CZ" sz="2800" dirty="0">
                <a:solidFill>
                  <a:schemeClr val="tx1"/>
                </a:solidFill>
                <a:effectLst>
                  <a:outerShdw blurRad="38100" dist="38100" dir="2700000" algn="tl">
                    <a:srgbClr val="000000">
                      <a:alpha val="43137"/>
                    </a:srgbClr>
                  </a:outerShdw>
                </a:effectLst>
              </a:rPr>
              <a:t> </a:t>
            </a:r>
            <a:r>
              <a:rPr lang="cs-CZ" sz="2800" dirty="0" err="1">
                <a:solidFill>
                  <a:schemeClr val="tx1"/>
                </a:solidFill>
                <a:effectLst>
                  <a:outerShdw blurRad="38100" dist="38100" dir="2700000" algn="tl">
                    <a:srgbClr val="000000">
                      <a:alpha val="43137"/>
                    </a:srgbClr>
                  </a:outerShdw>
                </a:effectLst>
              </a:rPr>
              <a:t>of</a:t>
            </a:r>
            <a:r>
              <a:rPr lang="cs-CZ" sz="2800" dirty="0">
                <a:solidFill>
                  <a:schemeClr val="tx1"/>
                </a:solidFill>
                <a:effectLst>
                  <a:outerShdw blurRad="38100" dist="38100" dir="2700000" algn="tl">
                    <a:srgbClr val="000000">
                      <a:alpha val="43137"/>
                    </a:srgbClr>
                  </a:outerShdw>
                </a:effectLst>
              </a:rPr>
              <a:t> </a:t>
            </a:r>
            <a:r>
              <a:rPr lang="cs-CZ" sz="2800" dirty="0" err="1">
                <a:solidFill>
                  <a:schemeClr val="tx1"/>
                </a:solidFill>
                <a:effectLst>
                  <a:outerShdw blurRad="38100" dist="38100" dir="2700000" algn="tl">
                    <a:srgbClr val="000000">
                      <a:alpha val="43137"/>
                    </a:srgbClr>
                  </a:outerShdw>
                </a:effectLst>
              </a:rPr>
              <a:t>the</a:t>
            </a:r>
            <a:r>
              <a:rPr lang="cs-CZ" sz="2800" dirty="0">
                <a:solidFill>
                  <a:schemeClr val="tx1"/>
                </a:solidFill>
                <a:effectLst>
                  <a:outerShdw blurRad="38100" dist="38100" dir="2700000" algn="tl">
                    <a:srgbClr val="000000">
                      <a:alpha val="43137"/>
                    </a:srgbClr>
                  </a:outerShdw>
                </a:effectLst>
              </a:rPr>
              <a:t> </a:t>
            </a:r>
            <a:r>
              <a:rPr lang="cs-CZ" sz="2800" dirty="0" err="1">
                <a:solidFill>
                  <a:schemeClr val="tx1"/>
                </a:solidFill>
                <a:effectLst>
                  <a:outerShdw blurRad="38100" dist="38100" dir="2700000" algn="tl">
                    <a:srgbClr val="000000">
                      <a:alpha val="43137"/>
                    </a:srgbClr>
                  </a:outerShdw>
                </a:effectLst>
              </a:rPr>
              <a:t>European</a:t>
            </a:r>
            <a:r>
              <a:rPr lang="cs-CZ" sz="2800" dirty="0">
                <a:solidFill>
                  <a:schemeClr val="tx1"/>
                </a:solidFill>
                <a:effectLst>
                  <a:outerShdw blurRad="38100" dist="38100" dir="2700000" algn="tl">
                    <a:srgbClr val="000000">
                      <a:alpha val="43137"/>
                    </a:srgbClr>
                  </a:outerShdw>
                </a:effectLst>
              </a:rPr>
              <a:t> Union but </a:t>
            </a:r>
            <a:r>
              <a:rPr lang="cs-CZ" sz="2800" dirty="0" err="1">
                <a:solidFill>
                  <a:schemeClr val="tx1"/>
                </a:solidFill>
                <a:effectLst>
                  <a:outerShdw blurRad="38100" dist="38100" dir="2700000" algn="tl">
                    <a:srgbClr val="000000">
                      <a:alpha val="43137"/>
                    </a:srgbClr>
                  </a:outerShdw>
                </a:effectLst>
              </a:rPr>
              <a:t>also</a:t>
            </a:r>
            <a:r>
              <a:rPr lang="cs-CZ" sz="2800" dirty="0">
                <a:solidFill>
                  <a:schemeClr val="tx1"/>
                </a:solidFill>
                <a:effectLst>
                  <a:outerShdw blurRad="38100" dist="38100" dir="2700000" algn="tl">
                    <a:srgbClr val="000000">
                      <a:alpha val="43137"/>
                    </a:srgbClr>
                  </a:outerShdw>
                </a:effectLst>
              </a:rPr>
              <a:t> in </a:t>
            </a:r>
            <a:r>
              <a:rPr lang="cs-CZ" sz="2800" dirty="0" err="1">
                <a:solidFill>
                  <a:schemeClr val="tx1"/>
                </a:solidFill>
                <a:effectLst>
                  <a:outerShdw blurRad="38100" dist="38100" dir="2700000" algn="tl">
                    <a:srgbClr val="000000">
                      <a:alpha val="43137"/>
                    </a:srgbClr>
                  </a:outerShdw>
                </a:effectLst>
              </a:rPr>
              <a:t>other</a:t>
            </a:r>
            <a:r>
              <a:rPr lang="cs-CZ" sz="2800" dirty="0">
                <a:solidFill>
                  <a:schemeClr val="tx1"/>
                </a:solidFill>
                <a:effectLst>
                  <a:outerShdw blurRad="38100" dist="38100" dir="2700000" algn="tl">
                    <a:srgbClr val="000000">
                      <a:alpha val="43137"/>
                    </a:srgbClr>
                  </a:outerShdw>
                </a:effectLst>
              </a:rPr>
              <a:t> EU </a:t>
            </a:r>
            <a:r>
              <a:rPr lang="cs-CZ" sz="2800" dirty="0" err="1">
                <a:solidFill>
                  <a:schemeClr val="tx1"/>
                </a:solidFill>
                <a:effectLst>
                  <a:outerShdw blurRad="38100" dist="38100" dir="2700000" algn="tl">
                    <a:srgbClr val="000000">
                      <a:alpha val="43137"/>
                    </a:srgbClr>
                  </a:outerShdw>
                </a:effectLst>
              </a:rPr>
              <a:t>institutions</a:t>
            </a:r>
            <a:r>
              <a:rPr lang="cs-CZ" sz="2800" dirty="0">
                <a:solidFill>
                  <a:schemeClr val="tx1"/>
                </a:solidFill>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the</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above-mentioned</a:t>
            </a:r>
            <a:r>
              <a:rPr lang="cs-CZ" sz="2800" b="1" dirty="0">
                <a:effectLst>
                  <a:outerShdw blurRad="38100" dist="38100" dir="2700000" algn="tl">
                    <a:srgbClr val="000000">
                      <a:alpha val="43137"/>
                    </a:srgbClr>
                  </a:outerShdw>
                </a:effectLst>
              </a:rPr>
              <a:t> EU </a:t>
            </a:r>
            <a:r>
              <a:rPr lang="cs-CZ" sz="2800" b="1" dirty="0" err="1">
                <a:effectLst>
                  <a:outerShdw blurRad="38100" dist="38100" dir="2700000" algn="tl">
                    <a:srgbClr val="000000">
                      <a:alpha val="43137"/>
                    </a:srgbClr>
                  </a:outerShdw>
                </a:effectLst>
              </a:rPr>
              <a:t>missions</a:t>
            </a:r>
            <a:r>
              <a:rPr lang="cs-CZ" sz="2800" b="1" dirty="0">
                <a:effectLst>
                  <a:outerShdw blurRad="38100" dist="38100" dir="2700000" algn="tl">
                    <a:srgbClr val="000000">
                      <a:alpha val="43137"/>
                    </a:srgbClr>
                  </a:outerShdw>
                </a:effectLst>
              </a:rPr>
              <a:t> and </a:t>
            </a:r>
            <a:r>
              <a:rPr lang="cs-CZ" sz="2800" b="1" dirty="0" err="1">
                <a:effectLst>
                  <a:outerShdw blurRad="38100" dist="38100" dir="2700000" algn="tl">
                    <a:srgbClr val="000000">
                      <a:alpha val="43137"/>
                    </a:srgbClr>
                  </a:outerShdw>
                </a:effectLst>
              </a:rPr>
              <a:t>operations</a:t>
            </a:r>
            <a:r>
              <a:rPr lang="cs-CZ" sz="2800" b="1" dirty="0">
                <a:effectLst>
                  <a:outerShdw blurRad="38100" dist="38100" dir="2700000" algn="tl">
                    <a:srgbClr val="000000">
                      <a:alpha val="43137"/>
                    </a:srgbClr>
                  </a:outerShdw>
                </a:effectLst>
              </a:rPr>
              <a:t> are </a:t>
            </a:r>
            <a:r>
              <a:rPr lang="cs-CZ" sz="2800" b="1" dirty="0" err="1">
                <a:effectLst>
                  <a:outerShdw blurRad="38100" dist="38100" dir="2700000" algn="tl">
                    <a:srgbClr val="000000">
                      <a:alpha val="43137"/>
                    </a:srgbClr>
                  </a:outerShdw>
                </a:effectLst>
              </a:rPr>
              <a:t>considered</a:t>
            </a:r>
            <a:r>
              <a:rPr lang="cs-CZ" sz="2800" b="1" dirty="0">
                <a:effectLst>
                  <a:outerShdw blurRad="38100" dist="38100" dir="2700000" algn="tl">
                    <a:srgbClr val="000000">
                      <a:alpha val="43137"/>
                    </a:srgbClr>
                  </a:outerShdw>
                </a:effectLst>
              </a:rPr>
              <a:t> to </a:t>
            </a:r>
            <a:r>
              <a:rPr lang="cs-CZ" sz="2800" b="1" dirty="0" err="1">
                <a:effectLst>
                  <a:outerShdw blurRad="38100" dist="38100" dir="2700000" algn="tl">
                    <a:srgbClr val="000000">
                      <a:alpha val="43137"/>
                    </a:srgbClr>
                  </a:outerShdw>
                </a:effectLst>
              </a:rPr>
              <a:t>be</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successful</a:t>
            </a:r>
            <a:r>
              <a:rPr lang="cs-CZ" sz="2800" dirty="0">
                <a:solidFill>
                  <a:schemeClr val="tx1"/>
                </a:solidFill>
                <a:effectLst>
                  <a:outerShdw blurRad="38100" dist="38100" dir="2700000" algn="tl">
                    <a:srgbClr val="000000">
                      <a:alpha val="43137"/>
                    </a:srgbClr>
                  </a:outerShdw>
                </a:effectLst>
              </a:rPr>
              <a:t> - </a:t>
            </a:r>
            <a:r>
              <a:rPr lang="cs-CZ" sz="2800" dirty="0" err="1">
                <a:solidFill>
                  <a:schemeClr val="tx1"/>
                </a:solidFill>
                <a:effectLst>
                  <a:outerShdw blurRad="38100" dist="38100" dir="2700000" algn="tl">
                    <a:srgbClr val="000000">
                      <a:alpha val="43137"/>
                    </a:srgbClr>
                  </a:outerShdw>
                </a:effectLst>
              </a:rPr>
              <a:t>especially</a:t>
            </a:r>
            <a:r>
              <a:rPr lang="cs-CZ" sz="2800" dirty="0">
                <a:solidFill>
                  <a:schemeClr val="tx1"/>
                </a:solidFill>
                <a:effectLst>
                  <a:outerShdw blurRad="38100" dist="38100" dir="2700000" algn="tl">
                    <a:srgbClr val="000000">
                      <a:alpha val="43137"/>
                    </a:srgbClr>
                  </a:outerShdw>
                </a:effectLst>
              </a:rPr>
              <a:t> </a:t>
            </a:r>
            <a:r>
              <a:rPr lang="cs-CZ" sz="2800" dirty="0" err="1">
                <a:solidFill>
                  <a:schemeClr val="tx1"/>
                </a:solidFill>
                <a:effectLst>
                  <a:outerShdw blurRad="38100" dist="38100" dir="2700000" algn="tl">
                    <a:srgbClr val="000000">
                      <a:alpha val="43137"/>
                    </a:srgbClr>
                  </a:outerShdw>
                </a:effectLst>
              </a:rPr>
              <a:t>those</a:t>
            </a:r>
            <a:r>
              <a:rPr lang="cs-CZ" sz="2800" dirty="0">
                <a:solidFill>
                  <a:schemeClr val="tx1"/>
                </a:solidFill>
                <a:effectLst>
                  <a:outerShdw blurRad="38100" dist="38100" dir="2700000" algn="tl">
                    <a:srgbClr val="000000">
                      <a:alpha val="43137"/>
                    </a:srgbClr>
                  </a:outerShdw>
                </a:effectLst>
              </a:rPr>
              <a:t> </a:t>
            </a:r>
            <a:r>
              <a:rPr lang="cs-CZ" sz="2800" dirty="0" err="1">
                <a:solidFill>
                  <a:schemeClr val="tx1"/>
                </a:solidFill>
                <a:effectLst>
                  <a:outerShdw blurRad="38100" dist="38100" dir="2700000" algn="tl">
                    <a:srgbClr val="000000">
                      <a:alpha val="43137"/>
                    </a:srgbClr>
                  </a:outerShdw>
                </a:effectLst>
              </a:rPr>
              <a:t>completed</a:t>
            </a:r>
            <a:r>
              <a:rPr lang="cs-CZ" sz="2800" dirty="0">
                <a:solidFill>
                  <a:schemeClr val="tx1"/>
                </a:solidFill>
                <a:effectLst>
                  <a:outerShdw blurRad="38100" dist="38100" dir="2700000" algn="tl">
                    <a:srgbClr val="000000">
                      <a:alpha val="43137"/>
                    </a:srgbClr>
                  </a:outerShdw>
                </a:effectLst>
              </a:rPr>
              <a:t>.</a:t>
            </a:r>
          </a:p>
          <a:p>
            <a:pPr marL="0" indent="0">
              <a:buNone/>
            </a:pPr>
            <a:r>
              <a:rPr lang="cs-CZ" sz="2800" b="1" dirty="0" err="1">
                <a:solidFill>
                  <a:srgbClr val="002060"/>
                </a:solidFill>
                <a:effectLst>
                  <a:outerShdw blurRad="38100" dist="38100" dir="2700000" algn="tl">
                    <a:srgbClr val="000000">
                      <a:alpha val="43137"/>
                    </a:srgbClr>
                  </a:outerShdw>
                </a:effectLst>
              </a:rPr>
              <a:t>Of</a:t>
            </a:r>
            <a:r>
              <a:rPr lang="cs-CZ" sz="2800" b="1" dirty="0">
                <a:solidFill>
                  <a:srgbClr val="002060"/>
                </a:solidFill>
                <a:effectLst>
                  <a:outerShdw blurRad="38100" dist="38100" dir="2700000" algn="tl">
                    <a:srgbClr val="000000">
                      <a:alpha val="43137"/>
                    </a:srgbClr>
                  </a:outerShdw>
                </a:effectLst>
              </a:rPr>
              <a:t> </a:t>
            </a:r>
            <a:r>
              <a:rPr lang="cs-CZ" sz="2800" b="1" dirty="0" err="1">
                <a:solidFill>
                  <a:srgbClr val="002060"/>
                </a:solidFill>
                <a:effectLst>
                  <a:outerShdw blurRad="38100" dist="38100" dir="2700000" algn="tl">
                    <a:srgbClr val="000000">
                      <a:alpha val="43137"/>
                    </a:srgbClr>
                  </a:outerShdw>
                </a:effectLst>
              </a:rPr>
              <a:t>course</a:t>
            </a:r>
            <a:r>
              <a:rPr lang="cs-CZ" sz="2800" b="1" dirty="0">
                <a:solidFill>
                  <a:srgbClr val="002060"/>
                </a:solidFill>
                <a:effectLst>
                  <a:outerShdw blurRad="38100" dist="38100" dir="2700000" algn="tl">
                    <a:srgbClr val="000000">
                      <a:alpha val="43137"/>
                    </a:srgbClr>
                  </a:outerShdw>
                </a:effectLst>
              </a:rPr>
              <a:t>, </a:t>
            </a:r>
            <a:r>
              <a:rPr lang="cs-CZ" sz="2800" b="1" dirty="0" err="1">
                <a:solidFill>
                  <a:srgbClr val="002060"/>
                </a:solidFill>
                <a:effectLst>
                  <a:outerShdw blurRad="38100" dist="38100" dir="2700000" algn="tl">
                    <a:srgbClr val="000000">
                      <a:alpha val="43137"/>
                    </a:srgbClr>
                  </a:outerShdw>
                </a:effectLst>
              </a:rPr>
              <a:t>the</a:t>
            </a:r>
            <a:r>
              <a:rPr lang="cs-CZ" sz="2800" b="1" dirty="0">
                <a:solidFill>
                  <a:srgbClr val="002060"/>
                </a:solidFill>
                <a:effectLst>
                  <a:outerShdw blurRad="38100" dist="38100" dir="2700000" algn="tl">
                    <a:srgbClr val="000000">
                      <a:alpha val="43137"/>
                    </a:srgbClr>
                  </a:outerShdw>
                </a:effectLst>
              </a:rPr>
              <a:t> </a:t>
            </a:r>
            <a:r>
              <a:rPr lang="cs-CZ" sz="2800" b="1" dirty="0" err="1">
                <a:solidFill>
                  <a:srgbClr val="002060"/>
                </a:solidFill>
                <a:effectLst>
                  <a:outerShdw blurRad="38100" dist="38100" dir="2700000" algn="tl">
                    <a:srgbClr val="000000">
                      <a:alpha val="43137"/>
                    </a:srgbClr>
                  </a:outerShdw>
                </a:effectLst>
              </a:rPr>
              <a:t>views</a:t>
            </a:r>
            <a:r>
              <a:rPr lang="cs-CZ" sz="2800" b="1" dirty="0">
                <a:solidFill>
                  <a:srgbClr val="002060"/>
                </a:solidFill>
                <a:effectLst>
                  <a:outerShdw blurRad="38100" dist="38100" dir="2700000" algn="tl">
                    <a:srgbClr val="000000">
                      <a:alpha val="43137"/>
                    </a:srgbClr>
                  </a:outerShdw>
                </a:effectLst>
              </a:rPr>
              <a:t> </a:t>
            </a:r>
            <a:r>
              <a:rPr lang="cs-CZ" sz="2800" b="1" dirty="0" err="1">
                <a:solidFill>
                  <a:srgbClr val="002060"/>
                </a:solidFill>
                <a:effectLst>
                  <a:outerShdw blurRad="38100" dist="38100" dir="2700000" algn="tl">
                    <a:srgbClr val="000000">
                      <a:alpha val="43137"/>
                    </a:srgbClr>
                  </a:outerShdw>
                </a:effectLst>
              </a:rPr>
              <a:t>of</a:t>
            </a:r>
            <a:r>
              <a:rPr lang="cs-CZ" sz="2800" b="1" dirty="0">
                <a:solidFill>
                  <a:srgbClr val="002060"/>
                </a:solidFill>
                <a:effectLst>
                  <a:outerShdw blurRad="38100" dist="38100" dir="2700000" algn="tl">
                    <a:srgbClr val="000000">
                      <a:alpha val="43137"/>
                    </a:srgbClr>
                  </a:outerShdw>
                </a:effectLst>
              </a:rPr>
              <a:t> independent </a:t>
            </a:r>
            <a:r>
              <a:rPr lang="cs-CZ" sz="2800" b="1" dirty="0" err="1">
                <a:solidFill>
                  <a:srgbClr val="002060"/>
                </a:solidFill>
                <a:effectLst>
                  <a:outerShdw blurRad="38100" dist="38100" dir="2700000" algn="tl">
                    <a:srgbClr val="000000">
                      <a:alpha val="43137"/>
                    </a:srgbClr>
                  </a:outerShdw>
                </a:effectLst>
              </a:rPr>
              <a:t>experts</a:t>
            </a:r>
            <a:r>
              <a:rPr lang="cs-CZ" sz="2800" b="1" dirty="0">
                <a:solidFill>
                  <a:srgbClr val="002060"/>
                </a:solidFill>
                <a:effectLst>
                  <a:outerShdw blurRad="38100" dist="38100" dir="2700000" algn="tl">
                    <a:srgbClr val="000000">
                      <a:alpha val="43137"/>
                    </a:srgbClr>
                  </a:outerShdw>
                </a:effectLst>
              </a:rPr>
              <a:t> </a:t>
            </a:r>
            <a:r>
              <a:rPr lang="cs-CZ" sz="2800" b="1" dirty="0" err="1">
                <a:solidFill>
                  <a:srgbClr val="002060"/>
                </a:solidFill>
                <a:effectLst>
                  <a:outerShdw blurRad="38100" dist="38100" dir="2700000" algn="tl">
                    <a:srgbClr val="000000">
                      <a:alpha val="43137"/>
                    </a:srgbClr>
                  </a:outerShdw>
                </a:effectLst>
              </a:rPr>
              <a:t>may</a:t>
            </a:r>
            <a:r>
              <a:rPr lang="cs-CZ" sz="2800" b="1" dirty="0">
                <a:solidFill>
                  <a:srgbClr val="002060"/>
                </a:solidFill>
                <a:effectLst>
                  <a:outerShdw blurRad="38100" dist="38100" dir="2700000" algn="tl">
                    <a:srgbClr val="000000">
                      <a:alpha val="43137"/>
                    </a:srgbClr>
                  </a:outerShdw>
                </a:effectLst>
              </a:rPr>
              <a:t> </a:t>
            </a:r>
            <a:r>
              <a:rPr lang="cs-CZ" sz="2800" b="1" dirty="0" err="1">
                <a:solidFill>
                  <a:srgbClr val="002060"/>
                </a:solidFill>
                <a:effectLst>
                  <a:outerShdw blurRad="38100" dist="38100" dir="2700000" algn="tl">
                    <a:srgbClr val="000000">
                      <a:alpha val="43137"/>
                    </a:srgbClr>
                  </a:outerShdw>
                </a:effectLst>
              </a:rPr>
              <a:t>be</a:t>
            </a:r>
            <a:r>
              <a:rPr lang="cs-CZ" sz="2800" b="1" dirty="0">
                <a:solidFill>
                  <a:srgbClr val="002060"/>
                </a:solidFill>
                <a:effectLst>
                  <a:outerShdw blurRad="38100" dist="38100" dir="2700000" algn="tl">
                    <a:srgbClr val="000000">
                      <a:alpha val="43137"/>
                    </a:srgbClr>
                  </a:outerShdw>
                </a:effectLst>
              </a:rPr>
              <a:t> more </a:t>
            </a:r>
            <a:r>
              <a:rPr lang="cs-CZ" sz="2800" b="1" dirty="0" err="1">
                <a:solidFill>
                  <a:srgbClr val="002060"/>
                </a:solidFill>
                <a:effectLst>
                  <a:outerShdw blurRad="38100" dist="38100" dir="2700000" algn="tl">
                    <a:srgbClr val="000000">
                      <a:alpha val="43137"/>
                    </a:srgbClr>
                  </a:outerShdw>
                </a:effectLst>
              </a:rPr>
              <a:t>critical</a:t>
            </a:r>
            <a:r>
              <a:rPr lang="cs-CZ" sz="2800" b="1" dirty="0">
                <a:solidFill>
                  <a:srgbClr val="002060"/>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247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err="1">
                <a:effectLst>
                  <a:outerShdw blurRad="38100" dist="38100" dir="2700000" algn="tl">
                    <a:srgbClr val="000000">
                      <a:alpha val="43137"/>
                    </a:srgbClr>
                  </a:outerShdw>
                </a:effectLst>
              </a:rPr>
              <a:t>Conclusion</a:t>
            </a:r>
            <a:r>
              <a:rPr lang="cs-CZ" sz="3600" dirty="0">
                <a:effectLst>
                  <a:outerShdw blurRad="38100" dist="38100" dir="2700000" algn="tl">
                    <a:srgbClr val="000000">
                      <a:alpha val="43137"/>
                    </a:srgbClr>
                  </a:outerShdw>
                </a:effectLst>
              </a:rPr>
              <a:t>….</a:t>
            </a:r>
            <a:endParaRPr lang="cs-CZ" sz="3600" dirty="0"/>
          </a:p>
        </p:txBody>
      </p:sp>
      <p:sp>
        <p:nvSpPr>
          <p:cNvPr id="3" name="Zástupný symbol pro obsah 2"/>
          <p:cNvSpPr>
            <a:spLocks noGrp="1"/>
          </p:cNvSpPr>
          <p:nvPr>
            <p:ph idx="1"/>
          </p:nvPr>
        </p:nvSpPr>
        <p:spPr/>
        <p:txBody>
          <a:bodyPr/>
          <a:lstStyle/>
          <a:p>
            <a:pPr marL="0" indent="0">
              <a:buNone/>
            </a:pPr>
            <a:r>
              <a:rPr lang="cs-CZ" dirty="0">
                <a:solidFill>
                  <a:schemeClr val="tx1"/>
                </a:solidFill>
                <a:effectLst>
                  <a:outerShdw blurRad="38100" dist="38100" dir="2700000" algn="tl">
                    <a:srgbClr val="000000">
                      <a:alpha val="43137"/>
                    </a:srgbClr>
                  </a:outerShdw>
                </a:effectLst>
              </a:rPr>
              <a:t>CSDP </a:t>
            </a:r>
            <a:r>
              <a:rPr lang="cs-CZ" dirty="0" err="1">
                <a:solidFill>
                  <a:schemeClr val="tx1"/>
                </a:solidFill>
                <a:effectLst>
                  <a:outerShdw blurRad="38100" dist="38100" dir="2700000" algn="tl">
                    <a:srgbClr val="000000">
                      <a:alpha val="43137"/>
                    </a:srgbClr>
                  </a:outerShdw>
                </a:effectLst>
              </a:rPr>
              <a:t>played</a:t>
            </a:r>
            <a:r>
              <a:rPr lang="cs-CZ" dirty="0">
                <a:solidFill>
                  <a:schemeClr val="tx1"/>
                </a:solidFill>
                <a:effectLst>
                  <a:outerShdw blurRad="38100" dist="38100" dir="2700000" algn="tl">
                    <a:srgbClr val="000000">
                      <a:alpha val="43137"/>
                    </a:srgbClr>
                  </a:outerShdw>
                </a:effectLst>
              </a:rPr>
              <a:t> in </a:t>
            </a:r>
            <a:r>
              <a:rPr lang="cs-CZ" dirty="0" err="1">
                <a:solidFill>
                  <a:schemeClr val="tx1"/>
                </a:solidFill>
                <a:effectLst>
                  <a:outerShdw blurRad="38100" dist="38100" dir="2700000" algn="tl">
                    <a:srgbClr val="000000">
                      <a:alpha val="43137"/>
                    </a:srgbClr>
                  </a:outerShdw>
                </a:effectLst>
              </a:rPr>
              <a:t>addition</a:t>
            </a:r>
            <a:r>
              <a:rPr lang="cs-CZ" dirty="0">
                <a:solidFill>
                  <a:schemeClr val="tx1"/>
                </a:solidFill>
                <a:effectLst>
                  <a:outerShdw blurRad="38100" dist="38100" dir="2700000" algn="tl">
                    <a:srgbClr val="000000">
                      <a:alpha val="43137"/>
                    </a:srgbClr>
                  </a:outerShdw>
                </a:effectLst>
              </a:rPr>
              <a:t> to </a:t>
            </a:r>
            <a:r>
              <a:rPr lang="cs-CZ" dirty="0" err="1">
                <a:solidFill>
                  <a:schemeClr val="tx1"/>
                </a:solidFill>
                <a:effectLst>
                  <a:outerShdw blurRad="38100" dist="38100" dir="2700000" algn="tl">
                    <a:srgbClr val="000000">
                      <a:alpha val="43137"/>
                    </a:srgbClr>
                  </a:outerShdw>
                </a:effectLst>
              </a:rPr>
              <a:t>those</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foreign</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missions</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important</a:t>
            </a:r>
            <a:r>
              <a:rPr lang="cs-CZ" dirty="0">
                <a:solidFill>
                  <a:schemeClr val="tx1"/>
                </a:solidFill>
                <a:effectLst>
                  <a:outerShdw blurRad="38100" dist="38100" dir="2700000" algn="tl">
                    <a:srgbClr val="000000">
                      <a:alpha val="43137"/>
                    </a:srgbClr>
                  </a:outerShdw>
                </a:effectLst>
              </a:rPr>
              <a:t> role in </a:t>
            </a:r>
            <a:r>
              <a:rPr lang="cs-CZ" dirty="0" err="1">
                <a:solidFill>
                  <a:schemeClr val="tx1"/>
                </a:solidFill>
                <a:effectLst>
                  <a:outerShdw blurRad="38100" dist="38100" dir="2700000" algn="tl">
                    <a:srgbClr val="000000">
                      <a:alpha val="43137"/>
                    </a:srgbClr>
                  </a:outerShdw>
                </a:effectLst>
              </a:rPr>
              <a:t>the</a:t>
            </a:r>
            <a:r>
              <a:rPr lang="cs-CZ" dirty="0">
                <a:solidFill>
                  <a:schemeClr val="tx1"/>
                </a:solidFill>
                <a:effectLst>
                  <a:outerShdw blurRad="38100" dist="38100" dir="2700000" algn="tl">
                    <a:srgbClr val="000000">
                      <a:alpha val="43137"/>
                    </a:srgbClr>
                  </a:outerShdw>
                </a:effectLst>
              </a:rPr>
              <a:t> case </a:t>
            </a:r>
            <a:r>
              <a:rPr lang="cs-CZ" dirty="0" err="1">
                <a:solidFill>
                  <a:schemeClr val="tx1"/>
                </a:solidFill>
                <a:effectLst>
                  <a:outerShdw blurRad="38100" dist="38100" dir="2700000" algn="tl">
                    <a:srgbClr val="000000">
                      <a:alpha val="43137"/>
                    </a:srgbClr>
                  </a:outerShdw>
                </a:effectLst>
              </a:rPr>
              <a:t>of</a:t>
            </a:r>
            <a:r>
              <a:rPr lang="cs-CZ" dirty="0">
                <a:solidFill>
                  <a:schemeClr val="tx1"/>
                </a:solidFill>
                <a:effectLst>
                  <a:outerShdw blurRad="38100" dist="38100" dir="2700000" algn="tl">
                    <a:srgbClr val="000000">
                      <a:alpha val="43137"/>
                    </a:srgbClr>
                  </a:outerShdw>
                </a:effectLst>
              </a:rPr>
              <a:t> major </a:t>
            </a:r>
            <a:r>
              <a:rPr lang="cs-CZ" dirty="0" err="1">
                <a:solidFill>
                  <a:schemeClr val="tx1"/>
                </a:solidFill>
                <a:effectLst>
                  <a:outerShdw blurRad="38100" dist="38100" dir="2700000" algn="tl">
                    <a:srgbClr val="000000">
                      <a:alpha val="43137"/>
                    </a:srgbClr>
                  </a:outerShdw>
                </a:effectLst>
              </a:rPr>
              <a:t>events</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known</a:t>
            </a:r>
            <a:r>
              <a:rPr lang="cs-CZ" dirty="0">
                <a:solidFill>
                  <a:schemeClr val="tx1"/>
                </a:solidFill>
                <a:effectLst>
                  <a:outerShdw blurRad="38100" dist="38100" dir="2700000" algn="tl">
                    <a:srgbClr val="000000">
                      <a:alpha val="43137"/>
                    </a:srgbClr>
                  </a:outerShdw>
                </a:effectLst>
              </a:rPr>
              <a:t> as </a:t>
            </a:r>
            <a:r>
              <a:rPr lang="cs-CZ" dirty="0" err="1">
                <a:solidFill>
                  <a:schemeClr val="tx1"/>
                </a:solidFill>
                <a:effectLst>
                  <a:outerShdw blurRad="38100" dist="38100" dir="2700000" algn="tl">
                    <a:srgbClr val="000000">
                      <a:alpha val="43137"/>
                    </a:srgbClr>
                  </a:outerShdw>
                </a:effectLst>
              </a:rPr>
              <a:t>the</a:t>
            </a:r>
            <a:r>
              <a:rPr lang="cs-CZ" dirty="0">
                <a:solidFill>
                  <a:schemeClr val="tx1"/>
                </a:solidFill>
                <a:effectLst>
                  <a:outerShdw blurRad="38100" dist="38100" dir="2700000" algn="tl">
                    <a:srgbClr val="000000">
                      <a:alpha val="43137"/>
                    </a:srgbClr>
                  </a:outerShdw>
                </a:effectLst>
              </a:rPr>
              <a:t> so-</a:t>
            </a:r>
            <a:r>
              <a:rPr lang="cs-CZ" dirty="0" err="1">
                <a:solidFill>
                  <a:schemeClr val="tx1"/>
                </a:solidFill>
                <a:effectLst>
                  <a:outerShdw blurRad="38100" dist="38100" dir="2700000" algn="tl">
                    <a:srgbClr val="000000">
                      <a:alpha val="43137"/>
                    </a:srgbClr>
                  </a:outerShdw>
                </a:effectLst>
              </a:rPr>
              <a:t>called</a:t>
            </a:r>
            <a:r>
              <a:rPr lang="cs-CZ" dirty="0">
                <a:solidFill>
                  <a:schemeClr val="tx1"/>
                </a:solidFill>
                <a:effectLst>
                  <a:outerShdw blurRad="38100" dist="38100" dir="2700000" algn="tl">
                    <a:srgbClr val="000000">
                      <a:alpha val="43137"/>
                    </a:srgbClr>
                  </a:outerShdw>
                </a:effectLst>
              </a:rPr>
              <a:t> Arab </a:t>
            </a:r>
            <a:r>
              <a:rPr lang="cs-CZ" dirty="0" err="1">
                <a:solidFill>
                  <a:schemeClr val="tx1"/>
                </a:solidFill>
                <a:effectLst>
                  <a:outerShdw blurRad="38100" dist="38100" dir="2700000" algn="tl">
                    <a:srgbClr val="000000">
                      <a:alpha val="43137"/>
                    </a:srgbClr>
                  </a:outerShdw>
                </a:effectLst>
              </a:rPr>
              <a:t>Spring</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that</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took</a:t>
            </a:r>
            <a:r>
              <a:rPr lang="cs-CZ" dirty="0">
                <a:solidFill>
                  <a:schemeClr val="tx1"/>
                </a:solidFill>
                <a:effectLst>
                  <a:outerShdw blurRad="38100" dist="38100" dir="2700000" algn="tl">
                    <a:srgbClr val="000000">
                      <a:alpha val="43137"/>
                    </a:srgbClr>
                  </a:outerShdw>
                </a:effectLst>
              </a:rPr>
              <a:t> place </a:t>
            </a:r>
            <a:r>
              <a:rPr lang="cs-CZ" dirty="0" err="1">
                <a:solidFill>
                  <a:schemeClr val="tx1"/>
                </a:solidFill>
                <a:effectLst>
                  <a:outerShdw blurRad="38100" dist="38100" dir="2700000" algn="tl">
                    <a:srgbClr val="000000">
                      <a:alpha val="43137"/>
                    </a:srgbClr>
                  </a:outerShdw>
                </a:effectLst>
              </a:rPr>
              <a:t>during</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the</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year</a:t>
            </a:r>
            <a:r>
              <a:rPr lang="cs-CZ" dirty="0">
                <a:solidFill>
                  <a:schemeClr val="tx1"/>
                </a:solidFill>
                <a:effectLst>
                  <a:outerShdw blurRad="38100" dist="38100" dir="2700000" algn="tl">
                    <a:srgbClr val="000000">
                      <a:alpha val="43137"/>
                    </a:srgbClr>
                  </a:outerShdw>
                </a:effectLst>
              </a:rPr>
              <a:t> 2011. </a:t>
            </a:r>
          </a:p>
          <a:p>
            <a:pPr marL="0" indent="0">
              <a:buNone/>
            </a:pPr>
            <a:r>
              <a:rPr lang="cs-CZ" dirty="0">
                <a:solidFill>
                  <a:schemeClr val="tx1"/>
                </a:solidFill>
                <a:effectLst>
                  <a:outerShdw blurRad="38100" dist="38100" dir="2700000" algn="tl">
                    <a:srgbClr val="000000">
                      <a:alpha val="43137"/>
                    </a:srgbClr>
                  </a:outerShdw>
                </a:effectLst>
              </a:rPr>
              <a:t>But </a:t>
            </a:r>
            <a:r>
              <a:rPr lang="cs-CZ" b="1" dirty="0" err="1">
                <a:effectLst>
                  <a:outerShdw blurRad="38100" dist="38100" dir="2700000" algn="tl">
                    <a:srgbClr val="000000">
                      <a:alpha val="43137"/>
                    </a:srgbClr>
                  </a:outerShdw>
                </a:effectLst>
              </a:rPr>
              <a:t>an</a:t>
            </a:r>
            <a:r>
              <a:rPr lang="cs-CZ" b="1" dirty="0">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inconsistent</a:t>
            </a:r>
            <a:r>
              <a:rPr lang="cs-CZ" b="1" dirty="0">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position</a:t>
            </a:r>
            <a:r>
              <a:rPr lang="cs-CZ" b="1" dirty="0">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of</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the</a:t>
            </a:r>
            <a:r>
              <a:rPr lang="cs-CZ" dirty="0">
                <a:solidFill>
                  <a:schemeClr val="tx1"/>
                </a:solidFill>
                <a:effectLst>
                  <a:outerShdw blurRad="38100" dist="38100" dir="2700000" algn="tl">
                    <a:srgbClr val="000000">
                      <a:alpha val="43137"/>
                    </a:srgbClr>
                  </a:outerShdw>
                </a:effectLst>
              </a:rPr>
              <a:t> EU </a:t>
            </a:r>
            <a:r>
              <a:rPr lang="cs-CZ" dirty="0" err="1">
                <a:solidFill>
                  <a:schemeClr val="tx1"/>
                </a:solidFill>
                <a:effectLst>
                  <a:outerShdw blurRad="38100" dist="38100" dir="2700000" algn="tl">
                    <a:srgbClr val="000000">
                      <a:alpha val="43137"/>
                    </a:srgbClr>
                  </a:outerShdw>
                </a:effectLst>
              </a:rPr>
              <a:t>member</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countries</a:t>
            </a:r>
            <a:r>
              <a:rPr lang="cs-CZ" dirty="0">
                <a:solidFill>
                  <a:schemeClr val="tx1"/>
                </a:solidFill>
                <a:effectLst>
                  <a:outerShdw blurRad="38100" dist="38100" dir="2700000" algn="tl">
                    <a:srgbClr val="000000">
                      <a:alpha val="43137"/>
                    </a:srgbClr>
                  </a:outerShdw>
                </a:effectLst>
              </a:rPr>
              <a:t> has </a:t>
            </a:r>
            <a:r>
              <a:rPr lang="cs-CZ" dirty="0" err="1">
                <a:solidFill>
                  <a:schemeClr val="tx1"/>
                </a:solidFill>
                <a:effectLst>
                  <a:outerShdw blurRad="38100" dist="38100" dir="2700000" algn="tl">
                    <a:srgbClr val="000000">
                      <a:alpha val="43137"/>
                    </a:srgbClr>
                  </a:outerShdw>
                </a:effectLst>
              </a:rPr>
              <a:t>been</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showed</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here</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especially</a:t>
            </a:r>
            <a:r>
              <a:rPr lang="cs-CZ" dirty="0">
                <a:solidFill>
                  <a:schemeClr val="tx1"/>
                </a:solidFill>
                <a:effectLst>
                  <a:outerShdw blurRad="38100" dist="38100" dir="2700000" algn="tl">
                    <a:srgbClr val="000000">
                      <a:alpha val="43137"/>
                    </a:srgbClr>
                  </a:outerShdw>
                </a:effectLst>
              </a:rPr>
              <a:t> </a:t>
            </a:r>
            <a:r>
              <a:rPr lang="cs-CZ" b="1" dirty="0">
                <a:effectLst>
                  <a:outerShdw blurRad="38100" dist="38100" dir="2700000" algn="tl">
                    <a:srgbClr val="000000">
                      <a:alpha val="43137"/>
                    </a:srgbClr>
                  </a:outerShdw>
                </a:effectLst>
              </a:rPr>
              <a:t>in </a:t>
            </a:r>
            <a:r>
              <a:rPr lang="cs-CZ" b="1" dirty="0" err="1">
                <a:effectLst>
                  <a:outerShdw blurRad="38100" dist="38100" dir="2700000" algn="tl">
                    <a:srgbClr val="000000">
                      <a:alpha val="43137"/>
                    </a:srgbClr>
                  </a:outerShdw>
                </a:effectLst>
              </a:rPr>
              <a:t>the</a:t>
            </a:r>
            <a:r>
              <a:rPr lang="cs-CZ" b="1" dirty="0">
                <a:effectLst>
                  <a:outerShdw blurRad="38100" dist="38100" dir="2700000" algn="tl">
                    <a:srgbClr val="000000">
                      <a:alpha val="43137"/>
                    </a:srgbClr>
                  </a:outerShdw>
                </a:effectLst>
              </a:rPr>
              <a:t> case </a:t>
            </a:r>
            <a:r>
              <a:rPr lang="cs-CZ" b="1" dirty="0" err="1">
                <a:effectLst>
                  <a:outerShdw blurRad="38100" dist="38100" dir="2700000" algn="tl">
                    <a:srgbClr val="000000">
                      <a:alpha val="43137"/>
                    </a:srgbClr>
                  </a:outerShdw>
                </a:effectLst>
              </a:rPr>
              <a:t>of</a:t>
            </a:r>
            <a:r>
              <a:rPr lang="cs-CZ" b="1" dirty="0">
                <a:effectLst>
                  <a:outerShdw blurRad="38100" dist="38100" dir="2700000" algn="tl">
                    <a:srgbClr val="000000">
                      <a:alpha val="43137"/>
                    </a:srgbClr>
                  </a:outerShdw>
                </a:effectLst>
              </a:rPr>
              <a:t> civil </a:t>
            </a:r>
            <a:r>
              <a:rPr lang="cs-CZ" b="1" dirty="0" err="1">
                <a:effectLst>
                  <a:outerShdw blurRad="38100" dist="38100" dir="2700000" algn="tl">
                    <a:srgbClr val="000000">
                      <a:alpha val="43137"/>
                    </a:srgbClr>
                  </a:outerShdw>
                </a:effectLst>
              </a:rPr>
              <a:t>war</a:t>
            </a:r>
            <a:r>
              <a:rPr lang="cs-CZ" b="1" dirty="0">
                <a:effectLst>
                  <a:outerShdw blurRad="38100" dist="38100" dir="2700000" algn="tl">
                    <a:srgbClr val="000000">
                      <a:alpha val="43137"/>
                    </a:srgbClr>
                  </a:outerShdw>
                </a:effectLst>
              </a:rPr>
              <a:t> in </a:t>
            </a:r>
            <a:r>
              <a:rPr lang="cs-CZ" b="1" dirty="0" err="1">
                <a:effectLst>
                  <a:outerShdw blurRad="38100" dist="38100" dir="2700000" algn="tl">
                    <a:srgbClr val="000000">
                      <a:alpha val="43137"/>
                    </a:srgbClr>
                  </a:outerShdw>
                </a:effectLst>
              </a:rPr>
              <a:t>Syria</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the</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question</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of</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unified</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position</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regarding</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the</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arms</a:t>
            </a:r>
            <a:r>
              <a:rPr lang="cs-CZ" dirty="0">
                <a:solidFill>
                  <a:schemeClr val="tx1"/>
                </a:solidFill>
                <a:effectLst>
                  <a:outerShdw blurRad="38100" dist="38100" dir="2700000" algn="tl">
                    <a:srgbClr val="000000">
                      <a:alpha val="43137"/>
                    </a:srgbClr>
                  </a:outerShdw>
                </a:effectLst>
              </a:rPr>
              <a:t> embargo). </a:t>
            </a:r>
            <a:r>
              <a:rPr lang="cs-CZ" b="1" dirty="0" err="1">
                <a:solidFill>
                  <a:schemeClr val="tx1"/>
                </a:solidFill>
                <a:effectLst>
                  <a:outerShdw blurRad="38100" dist="38100" dir="2700000" algn="tl">
                    <a:srgbClr val="000000">
                      <a:alpha val="43137"/>
                    </a:srgbClr>
                  </a:outerShdw>
                </a:effectLst>
              </a:rPr>
              <a:t>Even</a:t>
            </a:r>
            <a:r>
              <a:rPr lang="cs-CZ" b="1" dirty="0">
                <a:solidFill>
                  <a:schemeClr val="tx1"/>
                </a:solidFill>
                <a:effectLst>
                  <a:outerShdw blurRad="38100" dist="38100" dir="2700000" algn="tl">
                    <a:srgbClr val="000000">
                      <a:alpha val="43137"/>
                    </a:srgbClr>
                  </a:outerShdw>
                </a:effectLst>
              </a:rPr>
              <a:t> </a:t>
            </a:r>
            <a:r>
              <a:rPr lang="cs-CZ" b="1" dirty="0" err="1">
                <a:solidFill>
                  <a:schemeClr val="tx1"/>
                </a:solidFill>
                <a:effectLst>
                  <a:outerShdw blurRad="38100" dist="38100" dir="2700000" algn="tl">
                    <a:srgbClr val="000000">
                      <a:alpha val="43137"/>
                    </a:srgbClr>
                  </a:outerShdw>
                </a:effectLst>
              </a:rPr>
              <a:t>today</a:t>
            </a:r>
            <a:r>
              <a:rPr lang="cs-CZ" b="1" dirty="0">
                <a:solidFill>
                  <a:schemeClr val="tx1"/>
                </a:solidFill>
                <a:effectLst>
                  <a:outerShdw blurRad="38100" dist="38100" dir="2700000" algn="tl">
                    <a:srgbClr val="000000">
                      <a:alpha val="43137"/>
                    </a:srgbClr>
                  </a:outerShdw>
                </a:effectLst>
              </a:rPr>
              <a:t>, </a:t>
            </a:r>
            <a:r>
              <a:rPr lang="cs-CZ" b="1" dirty="0" err="1">
                <a:solidFill>
                  <a:schemeClr val="tx1"/>
                </a:solidFill>
                <a:effectLst>
                  <a:outerShdw blurRad="38100" dist="38100" dir="2700000" algn="tl">
                    <a:srgbClr val="000000">
                      <a:alpha val="43137"/>
                    </a:srgbClr>
                  </a:outerShdw>
                </a:effectLst>
              </a:rPr>
              <a:t>there</a:t>
            </a:r>
            <a:r>
              <a:rPr lang="cs-CZ" b="1" dirty="0">
                <a:solidFill>
                  <a:schemeClr val="tx1"/>
                </a:solidFill>
                <a:effectLst>
                  <a:outerShdw blurRad="38100" dist="38100" dir="2700000" algn="tl">
                    <a:srgbClr val="000000">
                      <a:alpha val="43137"/>
                    </a:srgbClr>
                  </a:outerShdw>
                </a:effectLst>
              </a:rPr>
              <a:t> </a:t>
            </a:r>
            <a:r>
              <a:rPr lang="cs-CZ" b="1" dirty="0" err="1">
                <a:solidFill>
                  <a:schemeClr val="tx1"/>
                </a:solidFill>
                <a:effectLst>
                  <a:outerShdw blurRad="38100" dist="38100" dir="2700000" algn="tl">
                    <a:srgbClr val="000000">
                      <a:alpha val="43137"/>
                    </a:srgbClr>
                  </a:outerShdw>
                </a:effectLst>
              </a:rPr>
              <a:t>is</a:t>
            </a:r>
            <a:r>
              <a:rPr lang="cs-CZ" b="1" dirty="0">
                <a:solidFill>
                  <a:schemeClr val="tx1"/>
                </a:solidFill>
                <a:effectLst>
                  <a:outerShdw blurRad="38100" dist="38100" dir="2700000" algn="tl">
                    <a:srgbClr val="000000">
                      <a:alpha val="43137"/>
                    </a:srgbClr>
                  </a:outerShdw>
                </a:effectLst>
              </a:rPr>
              <a:t> </a:t>
            </a:r>
            <a:r>
              <a:rPr lang="cs-CZ" b="1" dirty="0" err="1">
                <a:solidFill>
                  <a:schemeClr val="tx1"/>
                </a:solidFill>
                <a:effectLst>
                  <a:outerShdw blurRad="38100" dist="38100" dir="2700000" algn="tl">
                    <a:srgbClr val="000000">
                      <a:alpha val="43137"/>
                    </a:srgbClr>
                  </a:outerShdw>
                </a:effectLst>
              </a:rPr>
              <a:t>little</a:t>
            </a:r>
            <a:r>
              <a:rPr lang="cs-CZ" b="1" dirty="0">
                <a:solidFill>
                  <a:schemeClr val="tx1"/>
                </a:solidFill>
                <a:effectLst>
                  <a:outerShdw blurRad="38100" dist="38100" dir="2700000" algn="tl">
                    <a:srgbClr val="000000">
                      <a:alpha val="43137"/>
                    </a:srgbClr>
                  </a:outerShdw>
                </a:effectLst>
              </a:rPr>
              <a:t> </a:t>
            </a:r>
            <a:r>
              <a:rPr lang="cs-CZ" b="1" dirty="0" err="1">
                <a:solidFill>
                  <a:schemeClr val="tx1"/>
                </a:solidFill>
                <a:effectLst>
                  <a:outerShdw blurRad="38100" dist="38100" dir="2700000" algn="tl">
                    <a:srgbClr val="000000">
                      <a:alpha val="43137"/>
                    </a:srgbClr>
                  </a:outerShdw>
                </a:effectLst>
              </a:rPr>
              <a:t>clear</a:t>
            </a:r>
            <a:r>
              <a:rPr lang="cs-CZ" b="1" dirty="0">
                <a:solidFill>
                  <a:schemeClr val="tx1"/>
                </a:solidFill>
                <a:effectLst>
                  <a:outerShdw blurRad="38100" dist="38100" dir="2700000" algn="tl">
                    <a:srgbClr val="000000">
                      <a:alpha val="43137"/>
                    </a:srgbClr>
                  </a:outerShdw>
                </a:effectLst>
              </a:rPr>
              <a:t> </a:t>
            </a:r>
            <a:r>
              <a:rPr lang="cs-CZ" b="1" dirty="0" err="1">
                <a:solidFill>
                  <a:schemeClr val="tx1"/>
                </a:solidFill>
                <a:effectLst>
                  <a:outerShdw blurRad="38100" dist="38100" dir="2700000" algn="tl">
                    <a:srgbClr val="000000">
                      <a:alpha val="43137"/>
                    </a:srgbClr>
                  </a:outerShdw>
                </a:effectLst>
              </a:rPr>
              <a:t>consensus</a:t>
            </a:r>
            <a:r>
              <a:rPr lang="cs-CZ" b="1" dirty="0">
                <a:solidFill>
                  <a:schemeClr val="tx1"/>
                </a:solidFill>
                <a:effectLst>
                  <a:outerShdw blurRad="38100" dist="38100" dir="2700000" algn="tl">
                    <a:srgbClr val="000000">
                      <a:alpha val="43137"/>
                    </a:srgbClr>
                  </a:outerShdw>
                </a:effectLst>
              </a:rPr>
              <a:t> on EU </a:t>
            </a:r>
            <a:r>
              <a:rPr lang="cs-CZ" b="1" dirty="0" err="1">
                <a:solidFill>
                  <a:schemeClr val="tx1"/>
                </a:solidFill>
                <a:effectLst>
                  <a:outerShdw blurRad="38100" dist="38100" dir="2700000" algn="tl">
                    <a:srgbClr val="000000">
                      <a:alpha val="43137"/>
                    </a:srgbClr>
                  </a:outerShdw>
                </a:effectLst>
              </a:rPr>
              <a:t>sanctions</a:t>
            </a:r>
            <a:r>
              <a:rPr lang="cs-CZ" b="1" dirty="0">
                <a:solidFill>
                  <a:schemeClr val="tx1"/>
                </a:solidFill>
                <a:effectLst>
                  <a:outerShdw blurRad="38100" dist="38100" dir="2700000" algn="tl">
                    <a:srgbClr val="000000">
                      <a:alpha val="43137"/>
                    </a:srgbClr>
                  </a:outerShdw>
                </a:effectLst>
              </a:rPr>
              <a:t> </a:t>
            </a:r>
            <a:r>
              <a:rPr lang="cs-CZ" b="1" dirty="0" err="1">
                <a:solidFill>
                  <a:schemeClr val="tx1"/>
                </a:solidFill>
                <a:effectLst>
                  <a:outerShdw blurRad="38100" dist="38100" dir="2700000" algn="tl">
                    <a:srgbClr val="000000">
                      <a:alpha val="43137"/>
                    </a:srgbClr>
                  </a:outerShdw>
                </a:effectLst>
              </a:rPr>
              <a:t>against</a:t>
            </a:r>
            <a:r>
              <a:rPr lang="cs-CZ" b="1" dirty="0">
                <a:solidFill>
                  <a:schemeClr val="tx1"/>
                </a:solidFill>
                <a:effectLst>
                  <a:outerShdw blurRad="38100" dist="38100" dir="2700000" algn="tl">
                    <a:srgbClr val="000000">
                      <a:alpha val="43137"/>
                    </a:srgbClr>
                  </a:outerShdw>
                </a:effectLst>
              </a:rPr>
              <a:t> </a:t>
            </a:r>
            <a:r>
              <a:rPr lang="cs-CZ" b="1" dirty="0" err="1">
                <a:solidFill>
                  <a:schemeClr val="tx1"/>
                </a:solidFill>
                <a:effectLst>
                  <a:outerShdw blurRad="38100" dist="38100" dir="2700000" algn="tl">
                    <a:srgbClr val="000000">
                      <a:alpha val="43137"/>
                    </a:srgbClr>
                  </a:outerShdw>
                </a:effectLst>
              </a:rPr>
              <a:t>Russia</a:t>
            </a:r>
            <a:r>
              <a:rPr lang="cs-CZ" b="1" dirty="0">
                <a:solidFill>
                  <a:schemeClr val="tx1"/>
                </a:solidFill>
                <a:effectLst>
                  <a:outerShdw blurRad="38100" dist="38100" dir="2700000" algn="tl">
                    <a:srgbClr val="000000">
                      <a:alpha val="43137"/>
                    </a:srgbClr>
                  </a:outerShdw>
                </a:effectLst>
              </a:rPr>
              <a:t> in </a:t>
            </a:r>
            <a:r>
              <a:rPr lang="cs-CZ" b="1" dirty="0" err="1">
                <a:solidFill>
                  <a:schemeClr val="tx1"/>
                </a:solidFill>
                <a:effectLst>
                  <a:outerShdw blurRad="38100" dist="38100" dir="2700000" algn="tl">
                    <a:srgbClr val="000000">
                      <a:alpha val="43137"/>
                    </a:srgbClr>
                  </a:outerShdw>
                </a:effectLst>
              </a:rPr>
              <a:t>the</a:t>
            </a:r>
            <a:r>
              <a:rPr lang="cs-CZ" b="1" dirty="0">
                <a:solidFill>
                  <a:schemeClr val="tx1"/>
                </a:solidFill>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due</a:t>
            </a:r>
            <a:r>
              <a:rPr lang="cs-CZ" b="1" dirty="0">
                <a:effectLst>
                  <a:outerShdw blurRad="38100" dist="38100" dir="2700000" algn="tl">
                    <a:srgbClr val="000000">
                      <a:alpha val="43137"/>
                    </a:srgbClr>
                  </a:outerShdw>
                </a:effectLst>
              </a:rPr>
              <a:t> to </a:t>
            </a:r>
            <a:r>
              <a:rPr lang="cs-CZ" b="1" dirty="0" err="1">
                <a:effectLst>
                  <a:outerShdw blurRad="38100" dist="38100" dir="2700000" algn="tl">
                    <a:srgbClr val="000000">
                      <a:alpha val="43137"/>
                    </a:srgbClr>
                  </a:outerShdw>
                </a:effectLst>
              </a:rPr>
              <a:t>the</a:t>
            </a:r>
            <a:r>
              <a:rPr lang="cs-CZ" b="1" dirty="0">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events</a:t>
            </a:r>
            <a:r>
              <a:rPr lang="cs-CZ" b="1" dirty="0">
                <a:effectLst>
                  <a:outerShdw blurRad="38100" dist="38100" dir="2700000" algn="tl">
                    <a:srgbClr val="000000">
                      <a:alpha val="43137"/>
                    </a:srgbClr>
                  </a:outerShdw>
                </a:effectLst>
              </a:rPr>
              <a:t> in </a:t>
            </a:r>
            <a:r>
              <a:rPr lang="cs-CZ" b="1" dirty="0" err="1">
                <a:effectLst>
                  <a:outerShdw blurRad="38100" dist="38100" dir="2700000" algn="tl">
                    <a:srgbClr val="000000">
                      <a:alpha val="43137"/>
                    </a:srgbClr>
                  </a:outerShdw>
                </a:effectLst>
              </a:rPr>
              <a:t>Ukraine</a:t>
            </a:r>
            <a:r>
              <a:rPr lang="cs-CZ" b="1" dirty="0">
                <a:effectLst>
                  <a:outerShdw blurRad="38100" dist="38100" dir="2700000" algn="tl">
                    <a:srgbClr val="000000">
                      <a:alpha val="43137"/>
                    </a:srgbClr>
                  </a:outerShdw>
                </a:effectLst>
              </a:rPr>
              <a:t>.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900" y="3861047"/>
            <a:ext cx="900564" cy="107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 name="Picture 2" descr="http://outernationalist.net/wp-content/uploads/2011/09/assad-osama-hajjaj-e13173335501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5" y="3849443"/>
            <a:ext cx="1455686" cy="108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descr="http://www.nowtheendbegins.com/blog/wp-content/uploads/2014/03/russia-starts-war-in-ukraine-march-18-2014.jpg"/>
          <p:cNvPicPr/>
          <p:nvPr/>
        </p:nvPicPr>
        <p:blipFill>
          <a:blip r:embed="rId4">
            <a:extLst>
              <a:ext uri="{28A0092B-C50C-407E-A947-70E740481C1C}">
                <a14:useLocalDpi xmlns:a14="http://schemas.microsoft.com/office/drawing/2010/main" val="0"/>
              </a:ext>
            </a:extLst>
          </a:blip>
          <a:srcRect/>
          <a:stretch>
            <a:fillRect/>
          </a:stretch>
        </p:blipFill>
        <p:spPr bwMode="auto">
          <a:xfrm>
            <a:off x="7464152" y="3717033"/>
            <a:ext cx="4738221" cy="3140968"/>
          </a:xfrm>
          <a:prstGeom prst="rect">
            <a:avLst/>
          </a:prstGeom>
          <a:noFill/>
          <a:ln>
            <a:noFill/>
          </a:ln>
        </p:spPr>
      </p:pic>
    </p:spTree>
    <p:extLst>
      <p:ext uri="{BB962C8B-B14F-4D97-AF65-F5344CB8AC3E}">
        <p14:creationId xmlns:p14="http://schemas.microsoft.com/office/powerpoint/2010/main" val="26070299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title"/>
          </p:nvPr>
        </p:nvSpPr>
        <p:spPr/>
        <p:txBody>
          <a:bodyPr/>
          <a:lstStyle/>
          <a:p>
            <a:r>
              <a:rPr lang="cs-CZ" sz="3600" dirty="0" err="1">
                <a:effectLst>
                  <a:outerShdw blurRad="38100" dist="38100" dir="2700000" algn="tl">
                    <a:srgbClr val="000000">
                      <a:alpha val="43137"/>
                    </a:srgbClr>
                  </a:outerShdw>
                </a:effectLst>
              </a:rPr>
              <a:t>Conclusion</a:t>
            </a:r>
            <a:r>
              <a:rPr lang="cs-CZ" sz="3600" dirty="0">
                <a:effectLst>
                  <a:outerShdw blurRad="38100" dist="38100" dir="2700000" algn="tl">
                    <a:srgbClr val="000000">
                      <a:alpha val="43137"/>
                    </a:srgbClr>
                  </a:outerShdw>
                </a:effectLst>
              </a:rPr>
              <a:t>….</a:t>
            </a:r>
            <a:endParaRPr lang="cs-CZ" sz="3600" dirty="0"/>
          </a:p>
        </p:txBody>
      </p:sp>
      <p:sp>
        <p:nvSpPr>
          <p:cNvPr id="32771" name="Zástupný symbol pro obsah 2"/>
          <p:cNvSpPr>
            <a:spLocks noGrp="1"/>
          </p:cNvSpPr>
          <p:nvPr>
            <p:ph idx="1"/>
          </p:nvPr>
        </p:nvSpPr>
        <p:spPr/>
        <p:txBody>
          <a:bodyPr/>
          <a:lstStyle/>
          <a:p>
            <a:pPr marL="0" indent="0">
              <a:buNone/>
            </a:pPr>
            <a:r>
              <a:rPr lang="cs-CZ" sz="2300" b="1" dirty="0" err="1">
                <a:effectLst>
                  <a:outerShdw blurRad="38100" dist="38100" dir="2700000" algn="tl">
                    <a:srgbClr val="000000">
                      <a:alpha val="43137"/>
                    </a:srgbClr>
                  </a:outerShdw>
                </a:effectLst>
              </a:rPr>
              <a:t>The</a:t>
            </a:r>
            <a:r>
              <a:rPr lang="cs-CZ" sz="2300" b="1" dirty="0">
                <a:effectLst>
                  <a:outerShdw blurRad="38100" dist="38100" dir="2700000" algn="tl">
                    <a:srgbClr val="000000">
                      <a:alpha val="43137"/>
                    </a:srgbClr>
                  </a:outerShdw>
                </a:effectLst>
              </a:rPr>
              <a:t> </a:t>
            </a:r>
            <a:r>
              <a:rPr lang="cs-CZ" sz="2300" b="1" dirty="0" err="1">
                <a:effectLst>
                  <a:outerShdw blurRad="38100" dist="38100" dir="2700000" algn="tl">
                    <a:srgbClr val="000000">
                      <a:alpha val="43137"/>
                    </a:srgbClr>
                  </a:outerShdw>
                </a:effectLst>
              </a:rPr>
              <a:t>possibilities</a:t>
            </a:r>
            <a:r>
              <a:rPr lang="cs-CZ" sz="2300" b="1" dirty="0">
                <a:effectLst>
                  <a:outerShdw blurRad="38100" dist="38100" dir="2700000" algn="tl">
                    <a:srgbClr val="000000">
                      <a:alpha val="43137"/>
                    </a:srgbClr>
                  </a:outerShdw>
                </a:effectLst>
              </a:rPr>
              <a:t> </a:t>
            </a:r>
            <a:r>
              <a:rPr lang="cs-CZ" sz="2300" b="1" dirty="0" err="1">
                <a:effectLst>
                  <a:outerShdw blurRad="38100" dist="38100" dir="2700000" algn="tl">
                    <a:srgbClr val="000000">
                      <a:alpha val="43137"/>
                    </a:srgbClr>
                  </a:outerShdw>
                </a:effectLst>
              </a:rPr>
              <a:t>for</a:t>
            </a:r>
            <a:r>
              <a:rPr lang="cs-CZ" sz="2300" b="1" dirty="0">
                <a:effectLst>
                  <a:outerShdw blurRad="38100" dist="38100" dir="2700000" algn="tl">
                    <a:srgbClr val="000000">
                      <a:alpha val="43137"/>
                    </a:srgbClr>
                  </a:outerShdw>
                </a:effectLst>
              </a:rPr>
              <a:t> EU </a:t>
            </a:r>
            <a:r>
              <a:rPr lang="cs-CZ" sz="2300" b="1" dirty="0" err="1">
                <a:effectLst>
                  <a:outerShdw blurRad="38100" dist="38100" dir="2700000" algn="tl">
                    <a:srgbClr val="000000">
                      <a:alpha val="43137"/>
                    </a:srgbClr>
                  </a:outerShdw>
                </a:effectLst>
              </a:rPr>
              <a:t>military</a:t>
            </a:r>
            <a:r>
              <a:rPr lang="cs-CZ" sz="2300" b="1" dirty="0">
                <a:effectLst>
                  <a:outerShdw blurRad="38100" dist="38100" dir="2700000" algn="tl">
                    <a:srgbClr val="000000">
                      <a:alpha val="43137"/>
                    </a:srgbClr>
                  </a:outerShdw>
                </a:effectLst>
              </a:rPr>
              <a:t> </a:t>
            </a:r>
            <a:r>
              <a:rPr lang="cs-CZ" sz="2300" b="1" dirty="0" err="1">
                <a:effectLst>
                  <a:outerShdw blurRad="38100" dist="38100" dir="2700000" algn="tl">
                    <a:srgbClr val="000000">
                      <a:alpha val="43137"/>
                    </a:srgbClr>
                  </a:outerShdw>
                </a:effectLst>
              </a:rPr>
              <a:t>operations</a:t>
            </a:r>
            <a:r>
              <a:rPr lang="cs-CZ" sz="2300" b="1" dirty="0">
                <a:effectLst>
                  <a:outerShdw blurRad="38100" dist="38100" dir="2700000" algn="tl">
                    <a:srgbClr val="000000">
                      <a:alpha val="43137"/>
                    </a:srgbClr>
                  </a:outerShdw>
                </a:effectLst>
              </a:rPr>
              <a:t> </a:t>
            </a:r>
            <a:r>
              <a:rPr lang="cs-CZ" sz="2300" b="1" dirty="0">
                <a:solidFill>
                  <a:schemeClr val="tx1"/>
                </a:solidFill>
                <a:effectLst>
                  <a:outerShdw blurRad="38100" dist="38100" dir="2700000" algn="tl">
                    <a:srgbClr val="000000">
                      <a:alpha val="43137"/>
                    </a:srgbClr>
                  </a:outerShdw>
                </a:effectLst>
              </a:rPr>
              <a:t>… are </a:t>
            </a:r>
            <a:r>
              <a:rPr lang="cs-CZ" sz="2300" b="1" dirty="0" err="1">
                <a:solidFill>
                  <a:schemeClr val="tx1"/>
                </a:solidFill>
                <a:effectLst>
                  <a:outerShdw blurRad="38100" dist="38100" dir="2700000" algn="tl">
                    <a:srgbClr val="000000">
                      <a:alpha val="43137"/>
                    </a:srgbClr>
                  </a:outerShdw>
                </a:effectLst>
              </a:rPr>
              <a:t>quite</a:t>
            </a:r>
            <a:r>
              <a:rPr lang="cs-CZ" sz="2300" b="1" dirty="0">
                <a:solidFill>
                  <a:schemeClr val="tx1"/>
                </a:solidFill>
                <a:effectLst>
                  <a:outerShdw blurRad="38100" dist="38100" dir="2700000" algn="tl">
                    <a:srgbClr val="000000">
                      <a:alpha val="43137"/>
                    </a:srgbClr>
                  </a:outerShdw>
                </a:effectLst>
              </a:rPr>
              <a:t> </a:t>
            </a:r>
            <a:r>
              <a:rPr lang="cs-CZ" sz="2300" b="1" dirty="0" err="1">
                <a:solidFill>
                  <a:schemeClr val="tx1"/>
                </a:solidFill>
                <a:effectLst>
                  <a:outerShdw blurRad="38100" dist="38100" dir="2700000" algn="tl">
                    <a:srgbClr val="000000">
                      <a:alpha val="43137"/>
                    </a:srgbClr>
                  </a:outerShdw>
                </a:effectLst>
              </a:rPr>
              <a:t>wide</a:t>
            </a:r>
            <a:r>
              <a:rPr lang="cs-CZ" sz="2300" b="1" dirty="0">
                <a:solidFill>
                  <a:schemeClr val="tx1"/>
                </a:solidFill>
                <a:effectLst>
                  <a:outerShdw blurRad="38100" dist="38100" dir="2700000" algn="tl">
                    <a:srgbClr val="000000">
                      <a:alpha val="43137"/>
                    </a:srgbClr>
                  </a:outerShdw>
                </a:effectLst>
              </a:rPr>
              <a:t>….</a:t>
            </a:r>
          </a:p>
          <a:p>
            <a:pPr marL="0" indent="0">
              <a:buNone/>
            </a:pPr>
            <a:r>
              <a:rPr lang="cs-CZ" sz="2300" dirty="0" err="1">
                <a:solidFill>
                  <a:schemeClr val="tx1"/>
                </a:solidFill>
                <a:effectLst>
                  <a:outerShdw blurRad="38100" dist="38100" dir="2700000" algn="tl">
                    <a:srgbClr val="000000">
                      <a:alpha val="43137"/>
                    </a:srgbClr>
                  </a:outerShdw>
                </a:effectLst>
              </a:rPr>
              <a:t>Despite</a:t>
            </a:r>
            <a:r>
              <a:rPr lang="cs-CZ" sz="2300" dirty="0">
                <a:solidFill>
                  <a:schemeClr val="tx1"/>
                </a:solidFill>
                <a:effectLst>
                  <a:outerShdw blurRad="38100" dist="38100" dir="2700000" algn="tl">
                    <a:srgbClr val="000000">
                      <a:alpha val="43137"/>
                    </a:srgbClr>
                  </a:outerShdw>
                </a:effectLst>
              </a:rPr>
              <a:t> </a:t>
            </a:r>
            <a:r>
              <a:rPr lang="cs-CZ" sz="2300" dirty="0" err="1">
                <a:solidFill>
                  <a:schemeClr val="tx1"/>
                </a:solidFill>
                <a:effectLst>
                  <a:outerShdw blurRad="38100" dist="38100" dir="2700000" algn="tl">
                    <a:srgbClr val="000000">
                      <a:alpha val="43137"/>
                    </a:srgbClr>
                  </a:outerShdw>
                </a:effectLst>
              </a:rPr>
              <a:t>the</a:t>
            </a:r>
            <a:r>
              <a:rPr lang="cs-CZ" sz="2300" dirty="0">
                <a:solidFill>
                  <a:schemeClr val="tx1"/>
                </a:solidFill>
                <a:effectLst>
                  <a:outerShdw blurRad="38100" dist="38100" dir="2700000" algn="tl">
                    <a:srgbClr val="000000">
                      <a:alpha val="43137"/>
                    </a:srgbClr>
                  </a:outerShdw>
                </a:effectLst>
              </a:rPr>
              <a:t> </a:t>
            </a:r>
            <a:r>
              <a:rPr lang="cs-CZ" sz="2300" b="1" dirty="0" err="1">
                <a:solidFill>
                  <a:schemeClr val="tx1"/>
                </a:solidFill>
                <a:effectLst>
                  <a:outerShdw blurRad="38100" dist="38100" dir="2700000" algn="tl">
                    <a:srgbClr val="000000">
                      <a:alpha val="43137"/>
                    </a:srgbClr>
                  </a:outerShdw>
                </a:effectLst>
              </a:rPr>
              <a:t>gradual</a:t>
            </a:r>
            <a:r>
              <a:rPr lang="cs-CZ" sz="2300" b="1" dirty="0">
                <a:solidFill>
                  <a:schemeClr val="tx1"/>
                </a:solidFill>
                <a:effectLst>
                  <a:outerShdw blurRad="38100" dist="38100" dir="2700000" algn="tl">
                    <a:srgbClr val="000000">
                      <a:alpha val="43137"/>
                    </a:srgbClr>
                  </a:outerShdw>
                </a:effectLst>
              </a:rPr>
              <a:t> </a:t>
            </a:r>
            <a:r>
              <a:rPr lang="cs-CZ" sz="2300" b="1" dirty="0" err="1">
                <a:solidFill>
                  <a:schemeClr val="tx1"/>
                </a:solidFill>
                <a:effectLst>
                  <a:outerShdw blurRad="38100" dist="38100" dir="2700000" algn="tl">
                    <a:srgbClr val="000000">
                      <a:alpha val="43137"/>
                    </a:srgbClr>
                  </a:outerShdw>
                </a:effectLst>
              </a:rPr>
              <a:t>strengthening</a:t>
            </a:r>
            <a:r>
              <a:rPr lang="cs-CZ" sz="2300" b="1" dirty="0">
                <a:solidFill>
                  <a:schemeClr val="tx1"/>
                </a:solidFill>
                <a:effectLst>
                  <a:outerShdw blurRad="38100" dist="38100" dir="2700000" algn="tl">
                    <a:srgbClr val="000000">
                      <a:alpha val="43137"/>
                    </a:srgbClr>
                  </a:outerShdw>
                </a:effectLst>
              </a:rPr>
              <a:t> </a:t>
            </a:r>
            <a:r>
              <a:rPr lang="cs-CZ" sz="2300" dirty="0" err="1">
                <a:solidFill>
                  <a:schemeClr val="tx1"/>
                </a:solidFill>
                <a:effectLst>
                  <a:outerShdw blurRad="38100" dist="38100" dir="2700000" algn="tl">
                    <a:srgbClr val="000000">
                      <a:alpha val="43137"/>
                    </a:srgbClr>
                  </a:outerShdw>
                </a:effectLst>
              </a:rPr>
              <a:t>of</a:t>
            </a:r>
            <a:r>
              <a:rPr lang="cs-CZ" sz="2300" dirty="0">
                <a:solidFill>
                  <a:schemeClr val="tx1"/>
                </a:solidFill>
                <a:effectLst>
                  <a:outerShdw blurRad="38100" dist="38100" dir="2700000" algn="tl">
                    <a:srgbClr val="000000">
                      <a:alpha val="43137"/>
                    </a:srgbClr>
                  </a:outerShdw>
                </a:effectLst>
              </a:rPr>
              <a:t> </a:t>
            </a:r>
            <a:r>
              <a:rPr lang="cs-CZ" sz="2300" dirty="0" err="1">
                <a:solidFill>
                  <a:schemeClr val="tx1"/>
                </a:solidFill>
                <a:effectLst>
                  <a:outerShdw blurRad="38100" dist="38100" dir="2700000" algn="tl">
                    <a:srgbClr val="000000">
                      <a:alpha val="43137"/>
                    </a:srgbClr>
                  </a:outerShdw>
                </a:effectLst>
              </a:rPr>
              <a:t>the</a:t>
            </a:r>
            <a:r>
              <a:rPr lang="cs-CZ" sz="2300" dirty="0">
                <a:solidFill>
                  <a:schemeClr val="tx1"/>
                </a:solidFill>
                <a:effectLst>
                  <a:outerShdw blurRad="38100" dist="38100" dir="2700000" algn="tl">
                    <a:srgbClr val="000000">
                      <a:alpha val="43137"/>
                    </a:srgbClr>
                  </a:outerShdw>
                </a:effectLst>
              </a:rPr>
              <a:t> role </a:t>
            </a:r>
            <a:r>
              <a:rPr lang="cs-CZ" sz="2300" dirty="0" err="1">
                <a:solidFill>
                  <a:schemeClr val="tx1"/>
                </a:solidFill>
                <a:effectLst>
                  <a:outerShdw blurRad="38100" dist="38100" dir="2700000" algn="tl">
                    <a:srgbClr val="000000">
                      <a:alpha val="43137"/>
                    </a:srgbClr>
                  </a:outerShdw>
                </a:effectLst>
              </a:rPr>
              <a:t>of</a:t>
            </a:r>
            <a:r>
              <a:rPr lang="cs-CZ" sz="2300" dirty="0">
                <a:solidFill>
                  <a:schemeClr val="tx1"/>
                </a:solidFill>
                <a:effectLst>
                  <a:outerShdw blurRad="38100" dist="38100" dir="2700000" algn="tl">
                    <a:srgbClr val="000000">
                      <a:alpha val="43137"/>
                    </a:srgbClr>
                  </a:outerShdw>
                </a:effectLst>
              </a:rPr>
              <a:t> </a:t>
            </a:r>
            <a:r>
              <a:rPr lang="cs-CZ" sz="2300" dirty="0" err="1">
                <a:solidFill>
                  <a:schemeClr val="tx1"/>
                </a:solidFill>
                <a:effectLst>
                  <a:outerShdw blurRad="38100" dist="38100" dir="2700000" algn="tl">
                    <a:srgbClr val="000000">
                      <a:alpha val="43137"/>
                    </a:srgbClr>
                  </a:outerShdw>
                </a:effectLst>
              </a:rPr>
              <a:t>the</a:t>
            </a:r>
            <a:r>
              <a:rPr lang="cs-CZ" sz="2300" dirty="0">
                <a:solidFill>
                  <a:schemeClr val="tx1"/>
                </a:solidFill>
                <a:effectLst>
                  <a:outerShdw blurRad="38100" dist="38100" dir="2700000" algn="tl">
                    <a:srgbClr val="000000">
                      <a:alpha val="43137"/>
                    </a:srgbClr>
                  </a:outerShdw>
                </a:effectLst>
              </a:rPr>
              <a:t> Union in </a:t>
            </a:r>
            <a:r>
              <a:rPr lang="cs-CZ" sz="2300" dirty="0" err="1">
                <a:solidFill>
                  <a:schemeClr val="tx1"/>
                </a:solidFill>
                <a:effectLst>
                  <a:outerShdw blurRad="38100" dist="38100" dir="2700000" algn="tl">
                    <a:srgbClr val="000000">
                      <a:alpha val="43137"/>
                    </a:srgbClr>
                  </a:outerShdw>
                </a:effectLst>
              </a:rPr>
              <a:t>the</a:t>
            </a:r>
            <a:r>
              <a:rPr lang="cs-CZ" sz="2300" dirty="0">
                <a:solidFill>
                  <a:schemeClr val="tx1"/>
                </a:solidFill>
                <a:effectLst>
                  <a:outerShdw blurRad="38100" dist="38100" dir="2700000" algn="tl">
                    <a:srgbClr val="000000">
                      <a:alpha val="43137"/>
                    </a:srgbClr>
                  </a:outerShdw>
                </a:effectLst>
              </a:rPr>
              <a:t> </a:t>
            </a:r>
            <a:r>
              <a:rPr lang="cs-CZ" sz="2300" dirty="0" err="1">
                <a:solidFill>
                  <a:schemeClr val="tx1"/>
                </a:solidFill>
                <a:effectLst>
                  <a:outerShdw blurRad="38100" dist="38100" dir="2700000" algn="tl">
                    <a:srgbClr val="000000">
                      <a:alpha val="43137"/>
                    </a:srgbClr>
                  </a:outerShdw>
                </a:effectLst>
              </a:rPr>
              <a:t>field</a:t>
            </a:r>
            <a:r>
              <a:rPr lang="cs-CZ" sz="2300" dirty="0">
                <a:solidFill>
                  <a:schemeClr val="tx1"/>
                </a:solidFill>
                <a:effectLst>
                  <a:outerShdw blurRad="38100" dist="38100" dir="2700000" algn="tl">
                    <a:srgbClr val="000000">
                      <a:alpha val="43137"/>
                    </a:srgbClr>
                  </a:outerShdw>
                </a:effectLst>
              </a:rPr>
              <a:t> </a:t>
            </a:r>
            <a:r>
              <a:rPr lang="cs-CZ" sz="2300" dirty="0" err="1">
                <a:solidFill>
                  <a:schemeClr val="tx1"/>
                </a:solidFill>
                <a:effectLst>
                  <a:outerShdw blurRad="38100" dist="38100" dir="2700000" algn="tl">
                    <a:srgbClr val="000000">
                      <a:alpha val="43137"/>
                    </a:srgbClr>
                  </a:outerShdw>
                </a:effectLst>
              </a:rPr>
              <a:t>of</a:t>
            </a:r>
            <a:r>
              <a:rPr lang="cs-CZ" sz="2300" dirty="0">
                <a:solidFill>
                  <a:schemeClr val="tx1"/>
                </a:solidFill>
                <a:effectLst>
                  <a:outerShdw blurRad="38100" dist="38100" dir="2700000" algn="tl">
                    <a:srgbClr val="000000">
                      <a:alpha val="43137"/>
                    </a:srgbClr>
                  </a:outerShdw>
                </a:effectLst>
              </a:rPr>
              <a:t> </a:t>
            </a:r>
            <a:r>
              <a:rPr lang="cs-CZ" sz="2300" dirty="0" err="1">
                <a:solidFill>
                  <a:schemeClr val="tx1"/>
                </a:solidFill>
                <a:effectLst>
                  <a:outerShdw blurRad="38100" dist="38100" dir="2700000" algn="tl">
                    <a:srgbClr val="000000">
                      <a:alpha val="43137"/>
                    </a:srgbClr>
                  </a:outerShdw>
                </a:effectLst>
              </a:rPr>
              <a:t>international</a:t>
            </a:r>
            <a:r>
              <a:rPr lang="cs-CZ" sz="2300" dirty="0">
                <a:solidFill>
                  <a:schemeClr val="tx1"/>
                </a:solidFill>
                <a:effectLst>
                  <a:outerShdw blurRad="38100" dist="38100" dir="2700000" algn="tl">
                    <a:srgbClr val="000000">
                      <a:alpha val="43137"/>
                    </a:srgbClr>
                  </a:outerShdw>
                </a:effectLst>
              </a:rPr>
              <a:t> relations and in </a:t>
            </a:r>
            <a:r>
              <a:rPr lang="cs-CZ" sz="2300" b="1" dirty="0" err="1">
                <a:solidFill>
                  <a:schemeClr val="tx1"/>
                </a:solidFill>
                <a:effectLst>
                  <a:outerShdw blurRad="38100" dist="38100" dir="2700000" algn="tl">
                    <a:srgbClr val="000000">
                      <a:alpha val="43137"/>
                    </a:srgbClr>
                  </a:outerShdw>
                </a:effectLst>
              </a:rPr>
              <a:t>diplomatic</a:t>
            </a:r>
            <a:r>
              <a:rPr lang="cs-CZ" sz="2300" b="1" dirty="0">
                <a:solidFill>
                  <a:schemeClr val="tx1"/>
                </a:solidFill>
                <a:effectLst>
                  <a:outerShdw blurRad="38100" dist="38100" dir="2700000" algn="tl">
                    <a:srgbClr val="000000">
                      <a:alpha val="43137"/>
                    </a:srgbClr>
                  </a:outerShdw>
                </a:effectLst>
              </a:rPr>
              <a:t> </a:t>
            </a:r>
            <a:r>
              <a:rPr lang="cs-CZ" sz="2300" b="1" dirty="0" err="1">
                <a:solidFill>
                  <a:schemeClr val="tx1"/>
                </a:solidFill>
                <a:effectLst>
                  <a:outerShdw blurRad="38100" dist="38100" dir="2700000" algn="tl">
                    <a:srgbClr val="000000">
                      <a:alpha val="43137"/>
                    </a:srgbClr>
                  </a:outerShdw>
                </a:effectLst>
              </a:rPr>
              <a:t>activities</a:t>
            </a:r>
            <a:r>
              <a:rPr lang="cs-CZ" sz="2300" b="1" dirty="0">
                <a:solidFill>
                  <a:schemeClr val="tx1"/>
                </a:solidFill>
                <a:effectLst>
                  <a:outerShdw blurRad="38100" dist="38100" dir="2700000" algn="tl">
                    <a:srgbClr val="000000">
                      <a:alpha val="43137"/>
                    </a:srgbClr>
                  </a:outerShdw>
                </a:effectLst>
              </a:rPr>
              <a:t> </a:t>
            </a:r>
            <a:r>
              <a:rPr lang="cs-CZ" sz="2300" dirty="0">
                <a:solidFill>
                  <a:schemeClr val="tx1"/>
                </a:solidFill>
                <a:effectLst>
                  <a:outerShdw blurRad="38100" dist="38100" dir="2700000" algn="tl">
                    <a:srgbClr val="000000">
                      <a:alpha val="43137"/>
                    </a:srgbClr>
                  </a:outerShdw>
                </a:effectLst>
              </a:rPr>
              <a:t>in </a:t>
            </a:r>
            <a:r>
              <a:rPr lang="cs-CZ" sz="2300" dirty="0" err="1">
                <a:solidFill>
                  <a:schemeClr val="tx1"/>
                </a:solidFill>
                <a:effectLst>
                  <a:outerShdw blurRad="38100" dist="38100" dir="2700000" algn="tl">
                    <a:srgbClr val="000000">
                      <a:alpha val="43137"/>
                    </a:srgbClr>
                  </a:outerShdw>
                </a:effectLst>
              </a:rPr>
              <a:t>resolving</a:t>
            </a:r>
            <a:r>
              <a:rPr lang="cs-CZ" sz="2300" dirty="0">
                <a:solidFill>
                  <a:schemeClr val="tx1"/>
                </a:solidFill>
                <a:effectLst>
                  <a:outerShdw blurRad="38100" dist="38100" dir="2700000" algn="tl">
                    <a:srgbClr val="000000">
                      <a:alpha val="43137"/>
                    </a:srgbClr>
                  </a:outerShdw>
                </a:effectLst>
              </a:rPr>
              <a:t> many </a:t>
            </a:r>
            <a:r>
              <a:rPr lang="cs-CZ" sz="2300" dirty="0" err="1">
                <a:solidFill>
                  <a:schemeClr val="tx1"/>
                </a:solidFill>
                <a:effectLst>
                  <a:outerShdw blurRad="38100" dist="38100" dir="2700000" algn="tl">
                    <a:srgbClr val="000000">
                      <a:alpha val="43137"/>
                    </a:srgbClr>
                  </a:outerShdw>
                </a:effectLst>
              </a:rPr>
              <a:t>conflicts</a:t>
            </a:r>
            <a:r>
              <a:rPr lang="cs-CZ" sz="2300" dirty="0">
                <a:solidFill>
                  <a:schemeClr val="tx1"/>
                </a:solidFill>
                <a:effectLst>
                  <a:outerShdw blurRad="38100" dist="38100" dir="2700000" algn="tl">
                    <a:srgbClr val="000000">
                      <a:alpha val="43137"/>
                    </a:srgbClr>
                  </a:outerShdw>
                </a:effectLst>
              </a:rPr>
              <a:t>: </a:t>
            </a:r>
          </a:p>
          <a:p>
            <a:pPr marL="0" indent="0">
              <a:buNone/>
            </a:pPr>
            <a:r>
              <a:rPr lang="cs-CZ" b="1" dirty="0" err="1">
                <a:solidFill>
                  <a:srgbClr val="FF3300"/>
                </a:solidFill>
                <a:effectLst>
                  <a:outerShdw blurRad="38100" dist="38100" dir="2700000" algn="tl">
                    <a:srgbClr val="000000">
                      <a:alpha val="43137"/>
                    </a:srgbClr>
                  </a:outerShdw>
                </a:effectLst>
              </a:rPr>
              <a:t>its</a:t>
            </a:r>
            <a:r>
              <a:rPr lang="cs-CZ" b="1" dirty="0">
                <a:solidFill>
                  <a:srgbClr val="FF3300"/>
                </a:solidFill>
                <a:effectLst>
                  <a:outerShdw blurRad="38100" dist="38100" dir="2700000" algn="tl">
                    <a:srgbClr val="000000">
                      <a:alpha val="43137"/>
                    </a:srgbClr>
                  </a:outerShdw>
                </a:effectLst>
              </a:rPr>
              <a:t> </a:t>
            </a:r>
            <a:r>
              <a:rPr lang="cs-CZ" b="1" dirty="0" err="1">
                <a:solidFill>
                  <a:srgbClr val="FF3300"/>
                </a:solidFill>
                <a:effectLst>
                  <a:outerShdw blurRad="38100" dist="38100" dir="2700000" algn="tl">
                    <a:srgbClr val="000000">
                      <a:alpha val="43137"/>
                    </a:srgbClr>
                  </a:outerShdw>
                </a:effectLst>
              </a:rPr>
              <a:t>military</a:t>
            </a:r>
            <a:r>
              <a:rPr lang="cs-CZ" b="1" dirty="0">
                <a:solidFill>
                  <a:srgbClr val="FF3300"/>
                </a:solidFill>
                <a:effectLst>
                  <a:outerShdw blurRad="38100" dist="38100" dir="2700000" algn="tl">
                    <a:srgbClr val="000000">
                      <a:alpha val="43137"/>
                    </a:srgbClr>
                  </a:outerShdw>
                </a:effectLst>
              </a:rPr>
              <a:t> </a:t>
            </a:r>
            <a:r>
              <a:rPr lang="cs-CZ" b="1" dirty="0" err="1">
                <a:solidFill>
                  <a:srgbClr val="FF3300"/>
                </a:solidFill>
                <a:effectLst>
                  <a:outerShdw blurRad="38100" dist="38100" dir="2700000" algn="tl">
                    <a:srgbClr val="000000">
                      <a:alpha val="43137"/>
                    </a:srgbClr>
                  </a:outerShdw>
                </a:effectLst>
              </a:rPr>
              <a:t>capabilities</a:t>
            </a:r>
            <a:r>
              <a:rPr lang="cs-CZ" b="1" dirty="0">
                <a:solidFill>
                  <a:srgbClr val="FF3300"/>
                </a:solidFill>
                <a:effectLst>
                  <a:outerShdw blurRad="38100" dist="38100" dir="2700000" algn="tl">
                    <a:srgbClr val="000000">
                      <a:alpha val="43137"/>
                    </a:srgbClr>
                  </a:outerShdw>
                </a:effectLst>
              </a:rPr>
              <a:t> (</a:t>
            </a:r>
            <a:r>
              <a:rPr lang="cs-CZ" b="1" dirty="0" err="1">
                <a:solidFill>
                  <a:srgbClr val="FF3300"/>
                </a:solidFill>
                <a:effectLst>
                  <a:outerShdw blurRad="38100" dist="38100" dir="2700000" algn="tl">
                    <a:srgbClr val="000000">
                      <a:alpha val="43137"/>
                    </a:srgbClr>
                  </a:outerShdw>
                </a:effectLst>
              </a:rPr>
              <a:t>mainly</a:t>
            </a:r>
            <a:r>
              <a:rPr lang="cs-CZ" b="1" dirty="0">
                <a:solidFill>
                  <a:srgbClr val="FF3300"/>
                </a:solidFill>
                <a:effectLst>
                  <a:outerShdw blurRad="38100" dist="38100" dir="2700000" algn="tl">
                    <a:srgbClr val="000000">
                      <a:alpha val="43137"/>
                    </a:srgbClr>
                  </a:outerShdw>
                </a:effectLst>
              </a:rPr>
              <a:t> </a:t>
            </a:r>
            <a:r>
              <a:rPr lang="cs-CZ" b="1" i="1" dirty="0" err="1">
                <a:solidFill>
                  <a:srgbClr val="FF3300"/>
                </a:solidFill>
                <a:effectLst>
                  <a:outerShdw blurRad="38100" dist="38100" dir="2700000" algn="tl">
                    <a:srgbClr val="000000">
                      <a:alpha val="43137"/>
                    </a:srgbClr>
                  </a:outerShdw>
                </a:effectLst>
              </a:rPr>
              <a:t>due</a:t>
            </a:r>
            <a:r>
              <a:rPr lang="cs-CZ" b="1" i="1" dirty="0">
                <a:solidFill>
                  <a:srgbClr val="FF3300"/>
                </a:solidFill>
                <a:effectLst>
                  <a:outerShdw blurRad="38100" dist="38100" dir="2700000" algn="tl">
                    <a:srgbClr val="000000">
                      <a:alpha val="43137"/>
                    </a:srgbClr>
                  </a:outerShdw>
                </a:effectLst>
              </a:rPr>
              <a:t> to limited </a:t>
            </a:r>
            <a:r>
              <a:rPr lang="cs-CZ" b="1" i="1" dirty="0" err="1">
                <a:solidFill>
                  <a:srgbClr val="FF3300"/>
                </a:solidFill>
                <a:effectLst>
                  <a:outerShdw blurRad="38100" dist="38100" dir="2700000" algn="tl">
                    <a:srgbClr val="000000">
                      <a:alpha val="43137"/>
                    </a:srgbClr>
                  </a:outerShdw>
                </a:effectLst>
              </a:rPr>
              <a:t>military</a:t>
            </a:r>
            <a:r>
              <a:rPr lang="cs-CZ" b="1" i="1" dirty="0">
                <a:solidFill>
                  <a:srgbClr val="FF3300"/>
                </a:solidFill>
                <a:effectLst>
                  <a:outerShdw blurRad="38100" dist="38100" dir="2700000" algn="tl">
                    <a:srgbClr val="000000">
                      <a:alpha val="43137"/>
                    </a:srgbClr>
                  </a:outerShdw>
                </a:effectLst>
              </a:rPr>
              <a:t> </a:t>
            </a:r>
            <a:r>
              <a:rPr lang="cs-CZ" b="1" i="1" dirty="0" err="1">
                <a:solidFill>
                  <a:srgbClr val="FF3300"/>
                </a:solidFill>
                <a:effectLst>
                  <a:outerShdw blurRad="38100" dist="38100" dir="2700000" algn="tl">
                    <a:srgbClr val="000000">
                      <a:alpha val="43137"/>
                    </a:srgbClr>
                  </a:outerShdw>
                </a:effectLst>
              </a:rPr>
              <a:t>expenditures</a:t>
            </a:r>
            <a:r>
              <a:rPr lang="cs-CZ" b="1" dirty="0">
                <a:solidFill>
                  <a:srgbClr val="FF3300"/>
                </a:solidFill>
                <a:effectLst>
                  <a:outerShdw blurRad="38100" dist="38100" dir="2700000" algn="tl">
                    <a:srgbClr val="000000">
                      <a:alpha val="43137"/>
                    </a:srgbClr>
                  </a:outerShdw>
                </a:effectLst>
              </a:rPr>
              <a:t>) are not </a:t>
            </a:r>
            <a:r>
              <a:rPr lang="cs-CZ" b="1" dirty="0" err="1">
                <a:solidFill>
                  <a:srgbClr val="FF3300"/>
                </a:solidFill>
                <a:effectLst>
                  <a:outerShdw blurRad="38100" dist="38100" dir="2700000" algn="tl">
                    <a:srgbClr val="000000">
                      <a:alpha val="43137"/>
                    </a:srgbClr>
                  </a:outerShdw>
                </a:effectLst>
              </a:rPr>
              <a:t>yet</a:t>
            </a:r>
            <a:r>
              <a:rPr lang="cs-CZ" b="1" dirty="0">
                <a:solidFill>
                  <a:srgbClr val="FF3300"/>
                </a:solidFill>
                <a:effectLst>
                  <a:outerShdw blurRad="38100" dist="38100" dir="2700000" algn="tl">
                    <a:srgbClr val="000000">
                      <a:alpha val="43137"/>
                    </a:srgbClr>
                  </a:outerShdw>
                </a:effectLst>
              </a:rPr>
              <a:t> </a:t>
            </a:r>
            <a:r>
              <a:rPr lang="cs-CZ" b="1" dirty="0" err="1">
                <a:solidFill>
                  <a:srgbClr val="FF3300"/>
                </a:solidFill>
                <a:effectLst>
                  <a:outerShdw blurRad="38100" dist="38100" dir="2700000" algn="tl">
                    <a:srgbClr val="000000">
                      <a:alpha val="43137"/>
                    </a:srgbClr>
                  </a:outerShdw>
                </a:effectLst>
              </a:rPr>
              <a:t>able</a:t>
            </a:r>
            <a:r>
              <a:rPr lang="cs-CZ" b="1" dirty="0">
                <a:solidFill>
                  <a:srgbClr val="FF3300"/>
                </a:solidFill>
                <a:effectLst>
                  <a:outerShdw blurRad="38100" dist="38100" dir="2700000" algn="tl">
                    <a:srgbClr val="000000">
                      <a:alpha val="43137"/>
                    </a:srgbClr>
                  </a:outerShdw>
                </a:effectLst>
              </a:rPr>
              <a:t> to </a:t>
            </a:r>
            <a:r>
              <a:rPr lang="cs-CZ" b="1" dirty="0" err="1">
                <a:solidFill>
                  <a:srgbClr val="FF3300"/>
                </a:solidFill>
                <a:effectLst>
                  <a:outerShdw blurRad="38100" dist="38100" dir="2700000" algn="tl">
                    <a:srgbClr val="000000">
                      <a:alpha val="43137"/>
                    </a:srgbClr>
                  </a:outerShdw>
                </a:effectLst>
              </a:rPr>
              <a:t>provide</a:t>
            </a:r>
            <a:r>
              <a:rPr lang="cs-CZ" b="1" dirty="0">
                <a:solidFill>
                  <a:srgbClr val="FF3300"/>
                </a:solidFill>
                <a:effectLst>
                  <a:outerShdw blurRad="38100" dist="38100" dir="2700000" algn="tl">
                    <a:srgbClr val="000000">
                      <a:alpha val="43137"/>
                    </a:srgbClr>
                  </a:outerShdw>
                </a:effectLst>
              </a:rPr>
              <a:t>, </a:t>
            </a:r>
            <a:r>
              <a:rPr lang="cs-CZ" b="1" dirty="0" err="1">
                <a:solidFill>
                  <a:srgbClr val="FF3300"/>
                </a:solidFill>
                <a:effectLst>
                  <a:outerShdw blurRad="38100" dist="38100" dir="2700000" algn="tl">
                    <a:srgbClr val="000000">
                      <a:alpha val="43137"/>
                    </a:srgbClr>
                  </a:outerShdw>
                </a:effectLst>
              </a:rPr>
              <a:t>maintain</a:t>
            </a:r>
            <a:r>
              <a:rPr lang="cs-CZ" b="1" dirty="0">
                <a:solidFill>
                  <a:srgbClr val="FF3300"/>
                </a:solidFill>
                <a:effectLst>
                  <a:outerShdw blurRad="38100" dist="38100" dir="2700000" algn="tl">
                    <a:srgbClr val="000000">
                      <a:alpha val="43137"/>
                    </a:srgbClr>
                  </a:outerShdw>
                </a:effectLst>
              </a:rPr>
              <a:t> and </a:t>
            </a:r>
            <a:r>
              <a:rPr lang="cs-CZ" b="1" dirty="0" err="1">
                <a:solidFill>
                  <a:srgbClr val="FF3300"/>
                </a:solidFill>
                <a:effectLst>
                  <a:outerShdw blurRad="38100" dist="38100" dir="2700000" algn="tl">
                    <a:srgbClr val="000000">
                      <a:alpha val="43137"/>
                    </a:srgbClr>
                  </a:outerShdw>
                </a:effectLst>
              </a:rPr>
              <a:t>successfully</a:t>
            </a:r>
            <a:r>
              <a:rPr lang="cs-CZ" b="1" dirty="0">
                <a:solidFill>
                  <a:srgbClr val="FF3300"/>
                </a:solidFill>
                <a:effectLst>
                  <a:outerShdw blurRad="38100" dist="38100" dir="2700000" algn="tl">
                    <a:srgbClr val="000000">
                      <a:alpha val="43137"/>
                    </a:srgbClr>
                  </a:outerShdw>
                </a:effectLst>
              </a:rPr>
              <a:t> </a:t>
            </a:r>
            <a:r>
              <a:rPr lang="cs-CZ" b="1" dirty="0" err="1">
                <a:solidFill>
                  <a:srgbClr val="FF3300"/>
                </a:solidFill>
                <a:effectLst>
                  <a:outerShdw blurRad="38100" dist="38100" dir="2700000" algn="tl">
                    <a:srgbClr val="000000">
                      <a:alpha val="43137"/>
                    </a:srgbClr>
                  </a:outerShdw>
                </a:effectLst>
              </a:rPr>
              <a:t>solve</a:t>
            </a:r>
            <a:r>
              <a:rPr lang="cs-CZ" b="1" dirty="0">
                <a:solidFill>
                  <a:srgbClr val="FF3300"/>
                </a:solidFill>
                <a:effectLst>
                  <a:outerShdw blurRad="38100" dist="38100" dir="2700000" algn="tl">
                    <a:srgbClr val="000000">
                      <a:alpha val="43137"/>
                    </a:srgbClr>
                  </a:outerShdw>
                </a:effectLst>
              </a:rPr>
              <a:t> a </a:t>
            </a:r>
            <a:r>
              <a:rPr lang="cs-CZ" b="1" u="sng" dirty="0" err="1">
                <a:solidFill>
                  <a:srgbClr val="FF3300"/>
                </a:solidFill>
                <a:effectLst>
                  <a:outerShdw blurRad="38100" dist="38100" dir="2700000" algn="tl">
                    <a:srgbClr val="000000">
                      <a:alpha val="43137"/>
                    </a:srgbClr>
                  </a:outerShdw>
                </a:effectLst>
              </a:rPr>
              <a:t>really</a:t>
            </a:r>
            <a:r>
              <a:rPr lang="cs-CZ" b="1" u="sng" dirty="0">
                <a:solidFill>
                  <a:srgbClr val="FF3300"/>
                </a:solidFill>
                <a:effectLst>
                  <a:outerShdw blurRad="38100" dist="38100" dir="2700000" algn="tl">
                    <a:srgbClr val="000000">
                      <a:alpha val="43137"/>
                    </a:srgbClr>
                  </a:outerShdw>
                </a:effectLst>
              </a:rPr>
              <a:t> </a:t>
            </a:r>
            <a:r>
              <a:rPr lang="cs-CZ" b="1" u="sng" dirty="0" err="1">
                <a:solidFill>
                  <a:srgbClr val="FF3300"/>
                </a:solidFill>
                <a:effectLst>
                  <a:outerShdw blurRad="38100" dist="38100" dir="2700000" algn="tl">
                    <a:srgbClr val="000000">
                      <a:alpha val="43137"/>
                    </a:srgbClr>
                  </a:outerShdw>
                </a:effectLst>
              </a:rPr>
              <a:t>large-scale</a:t>
            </a:r>
            <a:r>
              <a:rPr lang="cs-CZ" b="1" u="sng" dirty="0">
                <a:solidFill>
                  <a:srgbClr val="FF3300"/>
                </a:solidFill>
                <a:effectLst>
                  <a:outerShdw blurRad="38100" dist="38100" dir="2700000" algn="tl">
                    <a:srgbClr val="000000">
                      <a:alpha val="43137"/>
                    </a:srgbClr>
                  </a:outerShdw>
                </a:effectLst>
              </a:rPr>
              <a:t> </a:t>
            </a:r>
            <a:r>
              <a:rPr lang="cs-CZ" b="1" u="sng" dirty="0" err="1">
                <a:solidFill>
                  <a:srgbClr val="FF3300"/>
                </a:solidFill>
                <a:effectLst>
                  <a:outerShdw blurRad="38100" dist="38100" dir="2700000" algn="tl">
                    <a:srgbClr val="000000">
                      <a:alpha val="43137"/>
                    </a:srgbClr>
                  </a:outerShdw>
                </a:effectLst>
              </a:rPr>
              <a:t>operations</a:t>
            </a:r>
            <a:r>
              <a:rPr lang="cs-CZ" b="1" u="sng" dirty="0">
                <a:solidFill>
                  <a:srgbClr val="FF3300"/>
                </a:solidFill>
                <a:effectLst>
                  <a:outerShdw blurRad="38100" dist="38100" dir="2700000" algn="tl">
                    <a:srgbClr val="000000">
                      <a:alpha val="43137"/>
                    </a:srgbClr>
                  </a:outerShdw>
                </a:effectLst>
              </a:rPr>
              <a:t> </a:t>
            </a:r>
            <a:r>
              <a:rPr lang="cs-CZ" b="1" dirty="0" err="1">
                <a:solidFill>
                  <a:srgbClr val="FF3300"/>
                </a:solidFill>
                <a:effectLst>
                  <a:outerShdw blurRad="38100" dist="38100" dir="2700000" algn="tl">
                    <a:srgbClr val="000000">
                      <a:alpha val="43137"/>
                    </a:srgbClr>
                  </a:outerShdw>
                </a:effectLst>
              </a:rPr>
              <a:t>outside</a:t>
            </a:r>
            <a:r>
              <a:rPr lang="cs-CZ" b="1" dirty="0">
                <a:solidFill>
                  <a:srgbClr val="FF3300"/>
                </a:solidFill>
                <a:effectLst>
                  <a:outerShdw blurRad="38100" dist="38100" dir="2700000" algn="tl">
                    <a:srgbClr val="000000">
                      <a:alpha val="43137"/>
                    </a:srgbClr>
                  </a:outerShdw>
                </a:effectLst>
              </a:rPr>
              <a:t> </a:t>
            </a:r>
            <a:r>
              <a:rPr lang="cs-CZ" b="1" dirty="0" err="1">
                <a:solidFill>
                  <a:srgbClr val="FF3300"/>
                </a:solidFill>
                <a:effectLst>
                  <a:outerShdw blurRad="38100" dist="38100" dir="2700000" algn="tl">
                    <a:srgbClr val="000000">
                      <a:alpha val="43137"/>
                    </a:srgbClr>
                  </a:outerShdw>
                </a:effectLst>
              </a:rPr>
              <a:t>the</a:t>
            </a:r>
            <a:r>
              <a:rPr lang="cs-CZ" b="1" dirty="0">
                <a:solidFill>
                  <a:srgbClr val="FF3300"/>
                </a:solidFill>
                <a:effectLst>
                  <a:outerShdw blurRad="38100" dist="38100" dir="2700000" algn="tl">
                    <a:srgbClr val="000000">
                      <a:alpha val="43137"/>
                    </a:srgbClr>
                  </a:outerShdw>
                </a:effectLst>
              </a:rPr>
              <a:t> </a:t>
            </a:r>
            <a:r>
              <a:rPr lang="cs-CZ" b="1" dirty="0" err="1">
                <a:solidFill>
                  <a:srgbClr val="FF3300"/>
                </a:solidFill>
                <a:effectLst>
                  <a:outerShdw blurRad="38100" dist="38100" dir="2700000" algn="tl">
                    <a:srgbClr val="000000">
                      <a:alpha val="43137"/>
                    </a:srgbClr>
                  </a:outerShdw>
                </a:effectLst>
              </a:rPr>
              <a:t>territory</a:t>
            </a:r>
            <a:r>
              <a:rPr lang="cs-CZ" b="1" dirty="0">
                <a:solidFill>
                  <a:srgbClr val="FF3300"/>
                </a:solidFill>
                <a:effectLst>
                  <a:outerShdw blurRad="38100" dist="38100" dir="2700000" algn="tl">
                    <a:srgbClr val="000000">
                      <a:alpha val="43137"/>
                    </a:srgbClr>
                  </a:outerShdw>
                </a:effectLst>
              </a:rPr>
              <a:t> </a:t>
            </a:r>
            <a:r>
              <a:rPr lang="cs-CZ" b="1" dirty="0" err="1">
                <a:solidFill>
                  <a:srgbClr val="FF3300"/>
                </a:solidFill>
                <a:effectLst>
                  <a:outerShdw blurRad="38100" dist="38100" dir="2700000" algn="tl">
                    <a:srgbClr val="000000">
                      <a:alpha val="43137"/>
                    </a:srgbClr>
                  </a:outerShdw>
                </a:effectLst>
              </a:rPr>
              <a:t>of</a:t>
            </a:r>
            <a:r>
              <a:rPr lang="cs-CZ" b="1" dirty="0">
                <a:solidFill>
                  <a:srgbClr val="FF3300"/>
                </a:solidFill>
                <a:effectLst>
                  <a:outerShdw blurRad="38100" dist="38100" dir="2700000" algn="tl">
                    <a:srgbClr val="000000">
                      <a:alpha val="43137"/>
                    </a:srgbClr>
                  </a:outerShdw>
                </a:effectLst>
              </a:rPr>
              <a:t> </a:t>
            </a:r>
            <a:r>
              <a:rPr lang="cs-CZ" b="1" dirty="0" err="1">
                <a:solidFill>
                  <a:srgbClr val="FF3300"/>
                </a:solidFill>
                <a:effectLst>
                  <a:outerShdw blurRad="38100" dist="38100" dir="2700000" algn="tl">
                    <a:srgbClr val="000000">
                      <a:alpha val="43137"/>
                    </a:srgbClr>
                  </a:outerShdw>
                </a:effectLst>
              </a:rPr>
              <a:t>the</a:t>
            </a:r>
            <a:r>
              <a:rPr lang="cs-CZ" b="1" dirty="0">
                <a:solidFill>
                  <a:srgbClr val="FF3300"/>
                </a:solidFill>
                <a:effectLst>
                  <a:outerShdw blurRad="38100" dist="38100" dir="2700000" algn="tl">
                    <a:srgbClr val="000000">
                      <a:alpha val="43137"/>
                    </a:srgbClr>
                  </a:outerShdw>
                </a:effectLst>
              </a:rPr>
              <a:t> EU </a:t>
            </a:r>
            <a:r>
              <a:rPr lang="cs-CZ" b="1" dirty="0" err="1">
                <a:solidFill>
                  <a:srgbClr val="FF3300"/>
                </a:solidFill>
                <a:effectLst>
                  <a:outerShdw blurRad="38100" dist="38100" dir="2700000" algn="tl">
                    <a:srgbClr val="000000">
                      <a:alpha val="43137"/>
                    </a:srgbClr>
                  </a:outerShdw>
                </a:effectLst>
              </a:rPr>
              <a:t>member</a:t>
            </a:r>
            <a:r>
              <a:rPr lang="cs-CZ" b="1" dirty="0">
                <a:solidFill>
                  <a:srgbClr val="FF3300"/>
                </a:solidFill>
                <a:effectLst>
                  <a:outerShdw blurRad="38100" dist="38100" dir="2700000" algn="tl">
                    <a:srgbClr val="000000">
                      <a:alpha val="43137"/>
                    </a:srgbClr>
                  </a:outerShdw>
                </a:effectLst>
              </a:rPr>
              <a:t> </a:t>
            </a:r>
            <a:r>
              <a:rPr lang="cs-CZ" b="1" dirty="0" err="1">
                <a:solidFill>
                  <a:srgbClr val="FF3300"/>
                </a:solidFill>
                <a:effectLst>
                  <a:outerShdw blurRad="38100" dist="38100" dir="2700000" algn="tl">
                    <a:srgbClr val="000000">
                      <a:alpha val="43137"/>
                    </a:srgbClr>
                  </a:outerShdw>
                </a:effectLst>
              </a:rPr>
              <a:t>states</a:t>
            </a:r>
            <a:r>
              <a:rPr lang="cs-CZ" b="1" dirty="0">
                <a:solidFill>
                  <a:srgbClr val="FF3300"/>
                </a:solidFill>
                <a:effectLst>
                  <a:outerShdw blurRad="38100" dist="38100" dir="2700000" algn="tl">
                    <a:srgbClr val="000000">
                      <a:alpha val="43137"/>
                    </a:srgbClr>
                  </a:outerShdw>
                </a:effectLst>
              </a:rPr>
              <a:t> …</a:t>
            </a:r>
          </a:p>
          <a:p>
            <a:pPr marL="0" indent="0">
              <a:buNone/>
            </a:pPr>
            <a:r>
              <a:rPr lang="cs-CZ" sz="2300" b="1" dirty="0">
                <a:effectLst>
                  <a:outerShdw blurRad="38100" dist="38100" dir="2700000" algn="tl">
                    <a:srgbClr val="000000">
                      <a:alpha val="43137"/>
                    </a:srgbClr>
                  </a:outerShdw>
                </a:effectLst>
              </a:rPr>
              <a:t>…</a:t>
            </a:r>
            <a:r>
              <a:rPr lang="cs-CZ" sz="2300" b="1" dirty="0" err="1">
                <a:solidFill>
                  <a:srgbClr val="002060"/>
                </a:solidFill>
                <a:effectLst>
                  <a:outerShdw blurRad="38100" dist="38100" dir="2700000" algn="tl">
                    <a:srgbClr val="000000">
                      <a:alpha val="43137"/>
                    </a:srgbClr>
                  </a:outerShdw>
                </a:effectLst>
              </a:rPr>
              <a:t>cooperation</a:t>
            </a:r>
            <a:r>
              <a:rPr lang="cs-CZ" sz="2300" b="1" dirty="0">
                <a:solidFill>
                  <a:srgbClr val="002060"/>
                </a:solidFill>
                <a:effectLst>
                  <a:outerShdw blurRad="38100" dist="38100" dir="2700000" algn="tl">
                    <a:srgbClr val="000000">
                      <a:alpha val="43137"/>
                    </a:srgbClr>
                  </a:outerShdw>
                </a:effectLst>
              </a:rPr>
              <a:t> </a:t>
            </a:r>
            <a:r>
              <a:rPr lang="cs-CZ" sz="2300" b="1" dirty="0" err="1">
                <a:solidFill>
                  <a:srgbClr val="002060"/>
                </a:solidFill>
                <a:effectLst>
                  <a:outerShdw blurRad="38100" dist="38100" dir="2700000" algn="tl">
                    <a:srgbClr val="000000">
                      <a:alpha val="43137"/>
                    </a:srgbClr>
                  </a:outerShdw>
                </a:effectLst>
              </a:rPr>
              <a:t>with</a:t>
            </a:r>
            <a:r>
              <a:rPr lang="cs-CZ" sz="2300" b="1" dirty="0">
                <a:solidFill>
                  <a:srgbClr val="002060"/>
                </a:solidFill>
                <a:effectLst>
                  <a:outerShdw blurRad="38100" dist="38100" dir="2700000" algn="tl">
                    <a:srgbClr val="000000">
                      <a:alpha val="43137"/>
                    </a:srgbClr>
                  </a:outerShdw>
                </a:effectLst>
              </a:rPr>
              <a:t> NATO/USA … </a:t>
            </a:r>
            <a:r>
              <a:rPr lang="cs-CZ" sz="2300" b="1" dirty="0">
                <a:effectLst>
                  <a:outerShdw blurRad="38100" dist="38100" dir="2700000" algn="tl">
                    <a:srgbClr val="000000">
                      <a:alpha val="43137"/>
                    </a:srgbClr>
                  </a:outerShdw>
                </a:effectLst>
              </a:rPr>
              <a:t>to </a:t>
            </a:r>
            <a:r>
              <a:rPr lang="cs-CZ" sz="2300" b="1" dirty="0" err="1">
                <a:effectLst>
                  <a:outerShdw blurRad="38100" dist="38100" dir="2700000" algn="tl">
                    <a:srgbClr val="000000">
                      <a:alpha val="43137"/>
                    </a:srgbClr>
                  </a:outerShdw>
                </a:effectLst>
              </a:rPr>
              <a:t>ensure</a:t>
            </a:r>
            <a:r>
              <a:rPr lang="cs-CZ" sz="2300" b="1" dirty="0">
                <a:effectLst>
                  <a:outerShdw blurRad="38100" dist="38100" dir="2700000" algn="tl">
                    <a:srgbClr val="000000">
                      <a:alpha val="43137"/>
                    </a:srgbClr>
                  </a:outerShdw>
                </a:effectLst>
              </a:rPr>
              <a:t> </a:t>
            </a:r>
            <a:r>
              <a:rPr lang="cs-CZ" sz="2300" b="1" dirty="0" err="1">
                <a:effectLst>
                  <a:outerShdw blurRad="38100" dist="38100" dir="2700000" algn="tl">
                    <a:srgbClr val="000000">
                      <a:alpha val="43137"/>
                    </a:srgbClr>
                  </a:outerShdw>
                </a:effectLst>
              </a:rPr>
              <a:t>adequate</a:t>
            </a:r>
            <a:r>
              <a:rPr lang="cs-CZ" sz="2300" b="1" dirty="0">
                <a:effectLst>
                  <a:outerShdw blurRad="38100" dist="38100" dir="2700000" algn="tl">
                    <a:srgbClr val="000000">
                      <a:alpha val="43137"/>
                    </a:srgbClr>
                  </a:outerShdw>
                </a:effectLst>
              </a:rPr>
              <a:t> and </a:t>
            </a:r>
            <a:r>
              <a:rPr lang="cs-CZ" sz="2300" b="1" dirty="0" err="1">
                <a:effectLst>
                  <a:outerShdw blurRad="38100" dist="38100" dir="2700000" algn="tl">
                    <a:srgbClr val="000000">
                      <a:alpha val="43137"/>
                    </a:srgbClr>
                  </a:outerShdw>
                </a:effectLst>
              </a:rPr>
              <a:t>mutual</a:t>
            </a:r>
            <a:r>
              <a:rPr lang="cs-CZ" sz="2300" b="1" dirty="0">
                <a:effectLst>
                  <a:outerShdw blurRad="38100" dist="38100" dir="2700000" algn="tl">
                    <a:srgbClr val="000000">
                      <a:alpha val="43137"/>
                    </a:srgbClr>
                  </a:outerShdw>
                </a:effectLst>
              </a:rPr>
              <a:t> </a:t>
            </a:r>
            <a:r>
              <a:rPr lang="cs-CZ" sz="2300" b="1" dirty="0" err="1">
                <a:effectLst>
                  <a:outerShdw blurRad="38100" dist="38100" dir="2700000" algn="tl">
                    <a:srgbClr val="000000">
                      <a:alpha val="43137"/>
                    </a:srgbClr>
                  </a:outerShdw>
                </a:effectLst>
              </a:rPr>
              <a:t>cooperation</a:t>
            </a:r>
            <a:r>
              <a:rPr lang="cs-CZ" sz="2300" b="1" dirty="0">
                <a:effectLst>
                  <a:outerShdw blurRad="38100" dist="38100" dir="2700000" algn="tl">
                    <a:srgbClr val="000000">
                      <a:alpha val="43137"/>
                    </a:srgbClr>
                  </a:outerShdw>
                </a:effectLst>
              </a:rPr>
              <a:t>… </a:t>
            </a:r>
            <a:r>
              <a:rPr lang="en-US" b="1" dirty="0">
                <a:solidFill>
                  <a:schemeClr val="tx1"/>
                </a:solidFill>
                <a:effectLst>
                  <a:outerShdw blurRad="38100" dist="38100" dir="2700000" algn="tl">
                    <a:srgbClr val="000000">
                      <a:alpha val="43137"/>
                    </a:srgbClr>
                  </a:outerShdw>
                </a:effectLst>
              </a:rPr>
              <a:t>very important</a:t>
            </a:r>
            <a:endParaRPr lang="cs-CZ" b="1" dirty="0">
              <a:solidFill>
                <a:schemeClr val="tx1"/>
              </a:solidFill>
              <a:effectLst>
                <a:outerShdw blurRad="38100" dist="38100" dir="2700000" algn="tl">
                  <a:srgbClr val="000000">
                    <a:alpha val="43137"/>
                  </a:srgbClr>
                </a:outerShdw>
              </a:effectLst>
            </a:endParaRPr>
          </a:p>
          <a:p>
            <a:pPr marL="0" indent="0">
              <a:buNone/>
            </a:pPr>
            <a:endParaRPr lang="cs-CZ"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63F429-3333-415E-80CC-F47CC5F340E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F6DF60A-BBF5-4503-8D3E-18D06837F4AB}"/>
              </a:ext>
            </a:extLst>
          </p:cNvPr>
          <p:cNvSpPr>
            <a:spLocks noGrp="1"/>
          </p:cNvSpPr>
          <p:nvPr>
            <p:ph idx="1"/>
          </p:nvPr>
        </p:nvSpPr>
        <p:spPr/>
        <p:txBody>
          <a:bodyPr/>
          <a:lstStyle/>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lgn="ctr">
              <a:buNone/>
            </a:pPr>
            <a:r>
              <a:rPr lang="cs-CZ" sz="3200" b="1" dirty="0"/>
              <a:t>THANK YOU FOR YOUR ATTENTION</a:t>
            </a:r>
          </a:p>
        </p:txBody>
      </p:sp>
    </p:spTree>
    <p:extLst>
      <p:ext uri="{BB962C8B-B14F-4D97-AF65-F5344CB8AC3E}">
        <p14:creationId xmlns:p14="http://schemas.microsoft.com/office/powerpoint/2010/main" val="3667880596"/>
      </p:ext>
    </p:extLst>
  </p:cSld>
  <p:clrMapOvr>
    <a:masterClrMapping/>
  </p:clrMapOvr>
  <p:transition spd="med">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303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solidFill>
            <a:schemeClr val="accent3"/>
          </a:solidFill>
        </p:spPr>
        <p:txBody>
          <a:bodyPr/>
          <a:lstStyle/>
          <a:p>
            <a:endParaRPr lang="cs-CZ" dirty="0"/>
          </a:p>
        </p:txBody>
      </p:sp>
      <p:pic>
        <p:nvPicPr>
          <p:cNvPr id="47110" name="Picture 6" descr="http://upload.wikimedia.org/wikipedia/commons/thumb/f/f1/World_War_II_Casualties2.svg/830px-World_War_II_Casualties2.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548679"/>
            <a:ext cx="9196450" cy="6308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0533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pPr marL="0" indent="0" algn="just">
              <a:buNone/>
            </a:pPr>
            <a:r>
              <a:rPr lang="en-US" dirty="0">
                <a:solidFill>
                  <a:schemeClr val="tx1"/>
                </a:solidFill>
                <a:effectLst>
                  <a:outerShdw blurRad="38100" dist="38100" dir="2700000" algn="tl">
                    <a:srgbClr val="000000">
                      <a:alpha val="43137"/>
                    </a:srgbClr>
                  </a:outerShdw>
                </a:effectLst>
              </a:rPr>
              <a:t>Negative experiences of Europeans with militant policy leading to</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two</a:t>
            </a:r>
            <a:r>
              <a:rPr lang="cs-CZ" dirty="0">
                <a:solidFill>
                  <a:schemeClr val="tx1"/>
                </a:solidFill>
                <a:effectLst>
                  <a:outerShdw blurRad="38100" dist="38100" dir="2700000" algn="tl">
                    <a:srgbClr val="000000">
                      <a:alpha val="43137"/>
                    </a:srgbClr>
                  </a:outerShdw>
                </a:effectLst>
              </a:rPr>
              <a:t> </a:t>
            </a:r>
            <a:r>
              <a:rPr lang="cs-CZ" dirty="0" err="1">
                <a:solidFill>
                  <a:schemeClr val="tx1"/>
                </a:solidFill>
                <a:effectLst>
                  <a:outerShdw blurRad="38100" dist="38100" dir="2700000" algn="tl">
                    <a:srgbClr val="000000">
                      <a:alpha val="43137"/>
                    </a:srgbClr>
                  </a:outerShdw>
                </a:effectLst>
              </a:rPr>
              <a:t>global</a:t>
            </a:r>
            <a:r>
              <a:rPr lang="en-US" dirty="0">
                <a:solidFill>
                  <a:schemeClr val="tx1"/>
                </a:solidFill>
                <a:effectLst>
                  <a:outerShdw blurRad="38100" dist="38100" dir="2700000" algn="tl">
                    <a:srgbClr val="000000">
                      <a:alpha val="43137"/>
                    </a:srgbClr>
                  </a:outerShdw>
                </a:effectLst>
              </a:rPr>
              <a:t> war</a:t>
            </a:r>
            <a:r>
              <a:rPr lang="cs-CZ" dirty="0">
                <a:solidFill>
                  <a:schemeClr val="tx1"/>
                </a:solidFill>
                <a:effectLst>
                  <a:outerShdw blurRad="38100" dist="38100" dir="2700000" algn="tl">
                    <a:srgbClr val="000000">
                      <a:alpha val="43137"/>
                    </a:srgbClr>
                  </a:outerShdw>
                </a:effectLst>
              </a:rPr>
              <a:t>s</a:t>
            </a:r>
            <a:r>
              <a:rPr lang="en-US" dirty="0">
                <a:solidFill>
                  <a:schemeClr val="tx1"/>
                </a:solidFill>
                <a:effectLst>
                  <a:outerShdw blurRad="38100" dist="38100" dir="2700000" algn="tl">
                    <a:srgbClr val="000000">
                      <a:alpha val="43137"/>
                    </a:srgbClr>
                  </a:outerShdw>
                </a:effectLst>
              </a:rPr>
              <a:t>, were transformed in </a:t>
            </a:r>
            <a:r>
              <a:rPr lang="en-US" b="1" dirty="0">
                <a:effectLst>
                  <a:outerShdw blurRad="38100" dist="38100" dir="2700000" algn="tl">
                    <a:srgbClr val="000000">
                      <a:alpha val="43137"/>
                    </a:srgbClr>
                  </a:outerShdw>
                </a:effectLst>
              </a:rPr>
              <a:t>efforts to build integration structures </a:t>
            </a:r>
            <a:r>
              <a:rPr lang="cs-CZ" b="1" dirty="0">
                <a:effectLst>
                  <a:outerShdw blurRad="38100" dist="38100" dir="2700000" algn="tl">
                    <a:srgbClr val="000000">
                      <a:alpha val="43137"/>
                    </a:srgbClr>
                  </a:outerShdw>
                </a:effectLst>
              </a:rPr>
              <a:t>and </a:t>
            </a:r>
            <a:r>
              <a:rPr lang="cs-CZ" b="1" dirty="0" err="1">
                <a:effectLst>
                  <a:outerShdw blurRad="38100" dist="38100" dir="2700000" algn="tl">
                    <a:srgbClr val="000000">
                      <a:alpha val="43137"/>
                    </a:srgbClr>
                  </a:outerShdw>
                </a:effectLst>
              </a:rPr>
              <a:t>other</a:t>
            </a:r>
            <a:r>
              <a:rPr lang="cs-CZ" b="1" dirty="0">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international</a:t>
            </a:r>
            <a:r>
              <a:rPr lang="cs-CZ" b="1" dirty="0">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organizations</a:t>
            </a:r>
            <a:r>
              <a:rPr lang="cs-CZ" b="1" dirty="0">
                <a:effectLst>
                  <a:outerShdw blurRad="38100" dist="38100" dir="2700000" algn="tl">
                    <a:srgbClr val="000000">
                      <a:alpha val="43137"/>
                    </a:srgbClr>
                  </a:outerShdw>
                </a:effectLst>
              </a:rPr>
              <a:t> (NATO, </a:t>
            </a:r>
            <a:r>
              <a:rPr lang="en-US" b="1" dirty="0">
                <a:effectLst>
                  <a:outerShdw blurRad="38100" dist="38100" dir="2700000" algn="tl">
                    <a:srgbClr val="000000">
                      <a:alpha val="43137"/>
                    </a:srgbClr>
                  </a:outerShdw>
                </a:effectLst>
              </a:rPr>
              <a:t>Western European Union</a:t>
            </a:r>
            <a:r>
              <a:rPr lang="cs-CZ" b="1" dirty="0">
                <a:effectLst>
                  <a:outerShdw blurRad="38100" dist="38100" dir="2700000" algn="tl">
                    <a:srgbClr val="000000">
                      <a:alpha val="43137"/>
                    </a:srgbClr>
                  </a:outerShdw>
                </a:effectLst>
              </a:rPr>
              <a:t>) </a:t>
            </a:r>
            <a:r>
              <a:rPr lang="cs-CZ" dirty="0">
                <a:solidFill>
                  <a:schemeClr val="tx1"/>
                </a:solidFill>
                <a:effectLst>
                  <a:outerShdw blurRad="38100" dist="38100" dir="2700000" algn="tl">
                    <a:srgbClr val="000000">
                      <a:alpha val="43137"/>
                    </a:srgbClr>
                  </a:outerShdw>
                </a:effectLst>
              </a:rPr>
              <a:t>….</a:t>
            </a:r>
            <a:r>
              <a:rPr lang="cs-CZ" b="1" i="1" dirty="0">
                <a:solidFill>
                  <a:schemeClr val="tx1"/>
                </a:solidFill>
                <a:effectLst>
                  <a:outerShdw blurRad="38100" dist="38100" dir="2700000" algn="tl">
                    <a:srgbClr val="000000">
                      <a:alpha val="43137"/>
                    </a:srgbClr>
                  </a:outerShdw>
                </a:effectLst>
              </a:rPr>
              <a:t>to </a:t>
            </a:r>
            <a:r>
              <a:rPr lang="cs-CZ" b="1" i="1" dirty="0" err="1">
                <a:solidFill>
                  <a:schemeClr val="tx1"/>
                </a:solidFill>
                <a:effectLst>
                  <a:outerShdw blurRad="38100" dist="38100" dir="2700000" algn="tl">
                    <a:srgbClr val="000000">
                      <a:alpha val="43137"/>
                    </a:srgbClr>
                  </a:outerShdw>
                </a:effectLst>
              </a:rPr>
              <a:t>ensure</a:t>
            </a:r>
            <a:r>
              <a:rPr lang="cs-CZ" b="1" i="1" dirty="0">
                <a:solidFill>
                  <a:schemeClr val="tx1"/>
                </a:solidFill>
                <a:effectLst>
                  <a:outerShdw blurRad="38100" dist="38100" dir="2700000" algn="tl">
                    <a:srgbClr val="000000">
                      <a:alpha val="43137"/>
                    </a:srgbClr>
                  </a:outerShdw>
                </a:effectLst>
              </a:rPr>
              <a:t> </a:t>
            </a:r>
            <a:r>
              <a:rPr lang="cs-CZ" b="1" i="1" dirty="0" err="1">
                <a:solidFill>
                  <a:schemeClr val="tx1"/>
                </a:solidFill>
                <a:effectLst>
                  <a:outerShdw blurRad="38100" dist="38100" dir="2700000" algn="tl">
                    <a:srgbClr val="000000">
                      <a:alpha val="43137"/>
                    </a:srgbClr>
                  </a:outerShdw>
                </a:effectLst>
              </a:rPr>
              <a:t>regional</a:t>
            </a:r>
            <a:r>
              <a:rPr lang="cs-CZ" b="1" i="1" dirty="0">
                <a:solidFill>
                  <a:schemeClr val="tx1"/>
                </a:solidFill>
                <a:effectLst>
                  <a:outerShdw blurRad="38100" dist="38100" dir="2700000" algn="tl">
                    <a:srgbClr val="000000">
                      <a:alpha val="43137"/>
                    </a:srgbClr>
                  </a:outerShdw>
                </a:effectLst>
              </a:rPr>
              <a:t> and </a:t>
            </a:r>
            <a:r>
              <a:rPr lang="cs-CZ" b="1" i="1" dirty="0" err="1">
                <a:solidFill>
                  <a:schemeClr val="tx1"/>
                </a:solidFill>
                <a:effectLst>
                  <a:outerShdw blurRad="38100" dist="38100" dir="2700000" algn="tl">
                    <a:srgbClr val="000000">
                      <a:alpha val="43137"/>
                    </a:srgbClr>
                  </a:outerShdw>
                </a:effectLst>
              </a:rPr>
              <a:t>global</a:t>
            </a:r>
            <a:r>
              <a:rPr lang="cs-CZ" b="1" i="1" dirty="0">
                <a:solidFill>
                  <a:schemeClr val="tx1"/>
                </a:solidFill>
                <a:effectLst>
                  <a:outerShdw blurRad="38100" dist="38100" dir="2700000" algn="tl">
                    <a:srgbClr val="000000">
                      <a:alpha val="43137"/>
                    </a:srgbClr>
                  </a:outerShdw>
                </a:effectLst>
              </a:rPr>
              <a:t> </a:t>
            </a:r>
            <a:r>
              <a:rPr lang="cs-CZ" b="1" i="1" dirty="0" err="1">
                <a:solidFill>
                  <a:schemeClr val="tx1"/>
                </a:solidFill>
                <a:effectLst>
                  <a:outerShdw blurRad="38100" dist="38100" dir="2700000" algn="tl">
                    <a:srgbClr val="000000">
                      <a:alpha val="43137"/>
                    </a:srgbClr>
                  </a:outerShdw>
                </a:effectLst>
              </a:rPr>
              <a:t>security</a:t>
            </a:r>
            <a:endParaRPr lang="cs-CZ" b="1" i="1" dirty="0">
              <a:solidFill>
                <a:schemeClr val="tx1"/>
              </a:solidFill>
              <a:effectLst>
                <a:outerShdw blurRad="38100" dist="38100" dir="2700000" algn="tl">
                  <a:srgbClr val="000000">
                    <a:alpha val="43137"/>
                  </a:srgbClr>
                </a:outerShdw>
              </a:effectLst>
            </a:endParaRPr>
          </a:p>
          <a:p>
            <a:pPr marL="0" indent="0" algn="just">
              <a:buNone/>
            </a:pPr>
            <a:r>
              <a:rPr lang="cs-CZ" b="1" dirty="0">
                <a:solidFill>
                  <a:schemeClr val="tx1"/>
                </a:solidFill>
                <a:effectLst>
                  <a:outerShdw blurRad="38100" dist="38100" dir="2700000" algn="tl">
                    <a:srgbClr val="000000">
                      <a:alpha val="43137"/>
                    </a:srgbClr>
                  </a:outerShdw>
                </a:effectLst>
              </a:rPr>
              <a:t>… </a:t>
            </a:r>
            <a:r>
              <a:rPr lang="en-US" b="1" dirty="0">
                <a:solidFill>
                  <a:schemeClr val="tx1"/>
                </a:solidFill>
                <a:effectLst>
                  <a:outerShdw blurRad="38100" dist="38100" dir="2700000" algn="tl">
                    <a:srgbClr val="000000">
                      <a:alpha val="43137"/>
                    </a:srgbClr>
                  </a:outerShdw>
                </a:effectLst>
              </a:rPr>
              <a:t>the effort from the beginning to implement certain security features within the Community - all these led present European Union member states to create a contemporary form of a CFSP and the CSDP within its framework.</a:t>
            </a:r>
            <a:endParaRPr lang="cs-CZ" b="1" dirty="0">
              <a:solidFill>
                <a:schemeClr val="tx1"/>
              </a:solidFill>
              <a:effectLst>
                <a:outerShdw blurRad="38100" dist="38100" dir="2700000" algn="tl">
                  <a:srgbClr val="000000">
                    <a:alpha val="43137"/>
                  </a:srgbClr>
                </a:outerShdw>
              </a:effectLst>
            </a:endParaRPr>
          </a:p>
          <a:p>
            <a:endParaRPr lang="cs-CZ" dirty="0"/>
          </a:p>
        </p:txBody>
      </p:sp>
      <p:pic>
        <p:nvPicPr>
          <p:cNvPr id="48130" name="Picture 2" descr="http://orientalreview.org/wp-content/uploads/2013/05/NAT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053" y="5037902"/>
            <a:ext cx="1270592" cy="1270592"/>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http://www.bigcheesebadges.com/images/weu_western_european_union_organization_fla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2010" y="4950586"/>
            <a:ext cx="1319090" cy="13190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cssz.cz/NR/rdonlyres/12539AE9-18F4-44D2-82CE-E8A53B650673/0/P0232940003015208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9856" y="3910760"/>
            <a:ext cx="2409401" cy="2448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757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07368" y="754244"/>
            <a:ext cx="11521280" cy="5555076"/>
          </a:xfrm>
        </p:spPr>
        <p:txBody>
          <a:bodyPr/>
          <a:lstStyle/>
          <a:p>
            <a:pPr marL="0" indent="0">
              <a:buNone/>
            </a:pPr>
            <a:r>
              <a:rPr lang="cs-CZ" sz="2600" b="1" dirty="0">
                <a:effectLst>
                  <a:outerShdw blurRad="38100" dist="38100" dir="2700000" algn="tl">
                    <a:srgbClr val="000000">
                      <a:alpha val="43137"/>
                    </a:srgbClr>
                  </a:outerShdw>
                </a:effectLst>
              </a:rPr>
              <a:t>… </a:t>
            </a:r>
            <a:r>
              <a:rPr lang="cs-CZ" sz="2600" b="1" dirty="0" err="1">
                <a:effectLst>
                  <a:outerShdw blurRad="38100" dist="38100" dir="2700000" algn="tl">
                    <a:srgbClr val="000000">
                      <a:alpha val="43137"/>
                    </a:srgbClr>
                  </a:outerShdw>
                </a:effectLst>
              </a:rPr>
              <a:t>the</a:t>
            </a:r>
            <a:r>
              <a:rPr lang="cs-CZ" sz="2600" b="1" dirty="0">
                <a:effectLst>
                  <a:outerShdw blurRad="38100" dist="38100" dir="2700000" algn="tl">
                    <a:srgbClr val="000000">
                      <a:alpha val="43137"/>
                    </a:srgbClr>
                  </a:outerShdw>
                </a:effectLst>
              </a:rPr>
              <a:t> end </a:t>
            </a:r>
            <a:r>
              <a:rPr lang="cs-CZ" sz="2600" b="1" dirty="0" err="1">
                <a:effectLst>
                  <a:outerShdw blurRad="38100" dist="38100" dir="2700000" algn="tl">
                    <a:srgbClr val="000000">
                      <a:alpha val="43137"/>
                    </a:srgbClr>
                  </a:outerShdw>
                </a:effectLst>
              </a:rPr>
              <a:t>of</a:t>
            </a:r>
            <a:r>
              <a:rPr lang="cs-CZ" sz="2600" b="1" dirty="0">
                <a:effectLst>
                  <a:outerShdw blurRad="38100" dist="38100" dir="2700000" algn="tl">
                    <a:srgbClr val="000000">
                      <a:alpha val="43137"/>
                    </a:srgbClr>
                  </a:outerShdw>
                </a:effectLst>
              </a:rPr>
              <a:t> </a:t>
            </a:r>
            <a:r>
              <a:rPr lang="cs-CZ" sz="2600" b="1" dirty="0" err="1">
                <a:effectLst>
                  <a:outerShdw blurRad="38100" dist="38100" dir="2700000" algn="tl">
                    <a:srgbClr val="000000">
                      <a:alpha val="43137"/>
                    </a:srgbClr>
                  </a:outerShdw>
                </a:effectLst>
              </a:rPr>
              <a:t>the</a:t>
            </a:r>
            <a:r>
              <a:rPr lang="cs-CZ" sz="2600" b="1" dirty="0">
                <a:effectLst>
                  <a:outerShdw blurRad="38100" dist="38100" dir="2700000" algn="tl">
                    <a:srgbClr val="000000">
                      <a:alpha val="43137"/>
                    </a:srgbClr>
                  </a:outerShdw>
                </a:effectLst>
              </a:rPr>
              <a:t> </a:t>
            </a:r>
            <a:r>
              <a:rPr lang="cs-CZ" sz="2600" b="1" dirty="0" err="1">
                <a:effectLst>
                  <a:outerShdw blurRad="38100" dist="38100" dir="2700000" algn="tl">
                    <a:srgbClr val="000000">
                      <a:alpha val="43137"/>
                    </a:srgbClr>
                  </a:outerShdw>
                </a:effectLst>
              </a:rPr>
              <a:t>bipolar</a:t>
            </a:r>
            <a:r>
              <a:rPr lang="cs-CZ" sz="2600" b="1" dirty="0">
                <a:effectLst>
                  <a:outerShdw blurRad="38100" dist="38100" dir="2700000" algn="tl">
                    <a:srgbClr val="000000">
                      <a:alpha val="43137"/>
                    </a:srgbClr>
                  </a:outerShdw>
                </a:effectLst>
              </a:rPr>
              <a:t> </a:t>
            </a:r>
            <a:r>
              <a:rPr lang="cs-CZ" sz="2600" b="1" dirty="0" err="1">
                <a:effectLst>
                  <a:outerShdw blurRad="38100" dist="38100" dir="2700000" algn="tl">
                    <a:srgbClr val="000000">
                      <a:alpha val="43137"/>
                    </a:srgbClr>
                  </a:outerShdw>
                </a:effectLst>
              </a:rPr>
              <a:t>division</a:t>
            </a:r>
            <a:r>
              <a:rPr lang="cs-CZ" sz="2600" b="1" dirty="0">
                <a:effectLst>
                  <a:outerShdw blurRad="38100" dist="38100" dir="2700000" algn="tl">
                    <a:srgbClr val="000000">
                      <a:alpha val="43137"/>
                    </a:srgbClr>
                  </a:outerShdw>
                </a:effectLst>
              </a:rPr>
              <a:t> </a:t>
            </a:r>
            <a:r>
              <a:rPr lang="cs-CZ" sz="2600" b="1" dirty="0" err="1">
                <a:effectLst>
                  <a:outerShdw blurRad="38100" dist="38100" dir="2700000" algn="tl">
                    <a:srgbClr val="000000">
                      <a:alpha val="43137"/>
                    </a:srgbClr>
                  </a:outerShdw>
                </a:effectLst>
              </a:rPr>
              <a:t>of</a:t>
            </a:r>
            <a:r>
              <a:rPr lang="cs-CZ" sz="2600" b="1" dirty="0">
                <a:effectLst>
                  <a:outerShdw blurRad="38100" dist="38100" dir="2700000" algn="tl">
                    <a:srgbClr val="000000">
                      <a:alpha val="43137"/>
                    </a:srgbClr>
                  </a:outerShdw>
                </a:effectLst>
              </a:rPr>
              <a:t> </a:t>
            </a:r>
            <a:r>
              <a:rPr lang="cs-CZ" sz="2600" b="1" dirty="0" err="1">
                <a:effectLst>
                  <a:outerShdw blurRad="38100" dist="38100" dir="2700000" algn="tl">
                    <a:srgbClr val="000000">
                      <a:alpha val="43137"/>
                    </a:srgbClr>
                  </a:outerShdw>
                </a:effectLst>
              </a:rPr>
              <a:t>the</a:t>
            </a:r>
            <a:r>
              <a:rPr lang="cs-CZ" sz="2600" b="1" dirty="0">
                <a:effectLst>
                  <a:outerShdw blurRad="38100" dist="38100" dir="2700000" algn="tl">
                    <a:srgbClr val="000000">
                      <a:alpha val="43137"/>
                    </a:srgbClr>
                  </a:outerShdw>
                </a:effectLst>
              </a:rPr>
              <a:t> </a:t>
            </a:r>
            <a:r>
              <a:rPr lang="cs-CZ" sz="2600" b="1" dirty="0" err="1">
                <a:effectLst>
                  <a:outerShdw blurRad="38100" dist="38100" dir="2700000" algn="tl">
                    <a:srgbClr val="000000">
                      <a:alpha val="43137"/>
                    </a:srgbClr>
                  </a:outerShdw>
                </a:effectLst>
              </a:rPr>
              <a:t>world</a:t>
            </a:r>
            <a:r>
              <a:rPr lang="cs-CZ" sz="2600" b="1" dirty="0">
                <a:effectLst>
                  <a:outerShdw blurRad="38100" dist="38100" dir="2700000" algn="tl">
                    <a:srgbClr val="000000">
                      <a:alpha val="43137"/>
                    </a:srgbClr>
                  </a:outerShdw>
                </a:effectLst>
              </a:rPr>
              <a:t> in </a:t>
            </a:r>
            <a:r>
              <a:rPr lang="cs-CZ" sz="2600" b="1" dirty="0" err="1">
                <a:effectLst>
                  <a:outerShdw blurRad="38100" dist="38100" dir="2700000" algn="tl">
                    <a:srgbClr val="000000">
                      <a:alpha val="43137"/>
                    </a:srgbClr>
                  </a:outerShdw>
                </a:effectLst>
              </a:rPr>
              <a:t>the</a:t>
            </a:r>
            <a:r>
              <a:rPr lang="cs-CZ" sz="2600" b="1" dirty="0">
                <a:effectLst>
                  <a:outerShdw blurRad="38100" dist="38100" dir="2700000" algn="tl">
                    <a:srgbClr val="000000">
                      <a:alpha val="43137"/>
                    </a:srgbClr>
                  </a:outerShdw>
                </a:effectLst>
              </a:rPr>
              <a:t> </a:t>
            </a:r>
            <a:r>
              <a:rPr lang="cs-CZ" sz="2600" b="1" dirty="0" err="1">
                <a:effectLst>
                  <a:outerShdw blurRad="38100" dist="38100" dir="2700000" algn="tl">
                    <a:srgbClr val="000000">
                      <a:alpha val="43137"/>
                    </a:srgbClr>
                  </a:outerShdw>
                </a:effectLst>
              </a:rPr>
              <a:t>nineties</a:t>
            </a:r>
            <a:r>
              <a:rPr lang="cs-CZ" sz="2600" b="1" dirty="0">
                <a:effectLst>
                  <a:outerShdw blurRad="38100" dist="38100" dir="2700000" algn="tl">
                    <a:srgbClr val="000000">
                      <a:alpha val="43137"/>
                    </a:srgbClr>
                  </a:outerShdw>
                </a:effectLst>
              </a:rPr>
              <a:t> </a:t>
            </a:r>
            <a:r>
              <a:rPr lang="cs-CZ" sz="2600" b="1" dirty="0" err="1">
                <a:effectLst>
                  <a:outerShdw blurRad="38100" dist="38100" dir="2700000" algn="tl">
                    <a:srgbClr val="000000">
                      <a:alpha val="43137"/>
                    </a:srgbClr>
                  </a:outerShdw>
                </a:effectLst>
              </a:rPr>
              <a:t>of</a:t>
            </a:r>
            <a:r>
              <a:rPr lang="cs-CZ" sz="2600" b="1" dirty="0">
                <a:effectLst>
                  <a:outerShdw blurRad="38100" dist="38100" dir="2700000" algn="tl">
                    <a:srgbClr val="000000">
                      <a:alpha val="43137"/>
                    </a:srgbClr>
                  </a:outerShdw>
                </a:effectLst>
              </a:rPr>
              <a:t> </a:t>
            </a:r>
            <a:r>
              <a:rPr lang="cs-CZ" sz="2600" b="1" dirty="0" err="1">
                <a:effectLst>
                  <a:outerShdw blurRad="38100" dist="38100" dir="2700000" algn="tl">
                    <a:srgbClr val="000000">
                      <a:alpha val="43137"/>
                    </a:srgbClr>
                  </a:outerShdw>
                </a:effectLst>
              </a:rPr>
              <a:t>the</a:t>
            </a:r>
            <a:r>
              <a:rPr lang="cs-CZ" sz="2600" b="1" dirty="0">
                <a:effectLst>
                  <a:outerShdw blurRad="38100" dist="38100" dir="2700000" algn="tl">
                    <a:srgbClr val="000000">
                      <a:alpha val="43137"/>
                    </a:srgbClr>
                  </a:outerShdw>
                </a:effectLst>
              </a:rPr>
              <a:t> </a:t>
            </a:r>
            <a:r>
              <a:rPr lang="cs-CZ" sz="2600" b="1" dirty="0" err="1">
                <a:effectLst>
                  <a:outerShdw blurRad="38100" dist="38100" dir="2700000" algn="tl">
                    <a:srgbClr val="000000">
                      <a:alpha val="43137"/>
                    </a:srgbClr>
                  </a:outerShdw>
                </a:effectLst>
              </a:rPr>
              <a:t>twenty</a:t>
            </a:r>
            <a:r>
              <a:rPr lang="cs-CZ" sz="2600" b="1" dirty="0">
                <a:effectLst>
                  <a:outerShdw blurRad="38100" dist="38100" dir="2700000" algn="tl">
                    <a:srgbClr val="000000">
                      <a:alpha val="43137"/>
                    </a:srgbClr>
                  </a:outerShdw>
                </a:effectLst>
              </a:rPr>
              <a:t> </a:t>
            </a:r>
            <a:r>
              <a:rPr lang="cs-CZ" sz="2600" b="1" dirty="0" err="1">
                <a:effectLst>
                  <a:outerShdw blurRad="38100" dist="38100" dir="2700000" algn="tl">
                    <a:srgbClr val="000000">
                      <a:alpha val="43137"/>
                    </a:srgbClr>
                  </a:outerShdw>
                </a:effectLst>
              </a:rPr>
              <a:t>century</a:t>
            </a:r>
            <a:r>
              <a:rPr lang="cs-CZ" sz="2600" b="1" dirty="0">
                <a:effectLst>
                  <a:outerShdw blurRad="38100" dist="38100" dir="2700000" algn="tl">
                    <a:srgbClr val="000000">
                      <a:alpha val="43137"/>
                    </a:srgbClr>
                  </a:outerShdw>
                </a:effectLst>
              </a:rPr>
              <a:t> </a:t>
            </a:r>
          </a:p>
          <a:p>
            <a:r>
              <a:rPr lang="cs-CZ" sz="2600" b="1" dirty="0">
                <a:solidFill>
                  <a:schemeClr val="tx1"/>
                </a:solidFill>
                <a:effectLst>
                  <a:outerShdw blurRad="38100" dist="38100" dir="2700000" algn="tl">
                    <a:srgbClr val="000000">
                      <a:alpha val="43137"/>
                    </a:srgbClr>
                  </a:outerShdw>
                </a:effectLst>
              </a:rPr>
              <a:t>has </a:t>
            </a:r>
            <a:r>
              <a:rPr lang="cs-CZ" sz="2600" b="1" dirty="0" err="1">
                <a:solidFill>
                  <a:schemeClr val="tx1"/>
                </a:solidFill>
                <a:effectLst>
                  <a:outerShdw blurRad="38100" dist="38100" dir="2700000" algn="tl">
                    <a:srgbClr val="000000">
                      <a:alpha val="43137"/>
                    </a:srgbClr>
                  </a:outerShdw>
                </a:effectLst>
              </a:rPr>
              <a:t>significantly</a:t>
            </a:r>
            <a:r>
              <a:rPr lang="cs-CZ" sz="2600" b="1" dirty="0">
                <a:solidFill>
                  <a:schemeClr val="tx1"/>
                </a:solidFill>
                <a:effectLst>
                  <a:outerShdw blurRad="38100" dist="38100" dir="2700000" algn="tl">
                    <a:srgbClr val="000000">
                      <a:alpha val="43137"/>
                    </a:srgbClr>
                  </a:outerShdw>
                </a:effectLst>
              </a:rPr>
              <a:t> </a:t>
            </a:r>
            <a:r>
              <a:rPr lang="cs-CZ" sz="2600" b="1" dirty="0" err="1">
                <a:solidFill>
                  <a:schemeClr val="tx1"/>
                </a:solidFill>
                <a:effectLst>
                  <a:outerShdw blurRad="38100" dist="38100" dir="2700000" algn="tl">
                    <a:srgbClr val="000000">
                      <a:alpha val="43137"/>
                    </a:srgbClr>
                  </a:outerShdw>
                </a:effectLst>
              </a:rPr>
              <a:t>reduced</a:t>
            </a:r>
            <a:r>
              <a:rPr lang="cs-CZ" sz="2600" b="1" dirty="0">
                <a:solidFill>
                  <a:schemeClr val="tx1"/>
                </a:solidFill>
                <a:effectLst>
                  <a:outerShdw blurRad="38100" dist="38100" dir="2700000" algn="tl">
                    <a:srgbClr val="000000">
                      <a:alpha val="43137"/>
                    </a:srgbClr>
                  </a:outerShdw>
                </a:effectLst>
              </a:rPr>
              <a:t> </a:t>
            </a:r>
            <a:r>
              <a:rPr lang="cs-CZ" sz="2600" b="1" dirty="0" err="1">
                <a:solidFill>
                  <a:schemeClr val="tx1"/>
                </a:solidFill>
                <a:effectLst>
                  <a:outerShdw blurRad="38100" dist="38100" dir="2700000" algn="tl">
                    <a:srgbClr val="000000">
                      <a:alpha val="43137"/>
                    </a:srgbClr>
                  </a:outerShdw>
                </a:effectLst>
              </a:rPr>
              <a:t>the</a:t>
            </a:r>
            <a:r>
              <a:rPr lang="cs-CZ" sz="2600" b="1" dirty="0">
                <a:solidFill>
                  <a:schemeClr val="tx1"/>
                </a:solidFill>
                <a:effectLst>
                  <a:outerShdw blurRad="38100" dist="38100" dir="2700000" algn="tl">
                    <a:srgbClr val="000000">
                      <a:alpha val="43137"/>
                    </a:srgbClr>
                  </a:outerShdw>
                </a:effectLst>
              </a:rPr>
              <a:t> </a:t>
            </a:r>
            <a:r>
              <a:rPr lang="cs-CZ" sz="2600" b="1" dirty="0" err="1">
                <a:solidFill>
                  <a:schemeClr val="tx1"/>
                </a:solidFill>
                <a:effectLst>
                  <a:outerShdw blurRad="38100" dist="38100" dir="2700000" algn="tl">
                    <a:srgbClr val="000000">
                      <a:alpha val="43137"/>
                    </a:srgbClr>
                  </a:outerShdw>
                </a:effectLst>
              </a:rPr>
              <a:t>likelihood</a:t>
            </a:r>
            <a:r>
              <a:rPr lang="cs-CZ" sz="2600" b="1" dirty="0">
                <a:solidFill>
                  <a:schemeClr val="tx1"/>
                </a:solidFill>
                <a:effectLst>
                  <a:outerShdw blurRad="38100" dist="38100" dir="2700000" algn="tl">
                    <a:srgbClr val="000000">
                      <a:alpha val="43137"/>
                    </a:srgbClr>
                  </a:outerShdw>
                </a:effectLst>
              </a:rPr>
              <a:t> </a:t>
            </a:r>
            <a:r>
              <a:rPr lang="cs-CZ" sz="2600" b="1" dirty="0" err="1">
                <a:solidFill>
                  <a:schemeClr val="tx1"/>
                </a:solidFill>
                <a:effectLst>
                  <a:outerShdw blurRad="38100" dist="38100" dir="2700000" algn="tl">
                    <a:srgbClr val="000000">
                      <a:alpha val="43137"/>
                    </a:srgbClr>
                  </a:outerShdw>
                </a:effectLst>
              </a:rPr>
              <a:t>of</a:t>
            </a:r>
            <a:r>
              <a:rPr lang="cs-CZ" sz="2600" b="1" dirty="0">
                <a:solidFill>
                  <a:schemeClr val="tx1"/>
                </a:solidFill>
                <a:effectLst>
                  <a:outerShdw blurRad="38100" dist="38100" dir="2700000" algn="tl">
                    <a:srgbClr val="000000">
                      <a:alpha val="43137"/>
                    </a:srgbClr>
                  </a:outerShdw>
                </a:effectLst>
              </a:rPr>
              <a:t> a </a:t>
            </a:r>
            <a:r>
              <a:rPr lang="cs-CZ" sz="2600" b="1" dirty="0" err="1">
                <a:solidFill>
                  <a:schemeClr val="tx1"/>
                </a:solidFill>
                <a:effectLst>
                  <a:outerShdw blurRad="38100" dist="38100" dir="2700000" algn="tl">
                    <a:srgbClr val="000000">
                      <a:alpha val="43137"/>
                    </a:srgbClr>
                  </a:outerShdw>
                </a:effectLst>
              </a:rPr>
              <a:t>global</a:t>
            </a:r>
            <a:r>
              <a:rPr lang="cs-CZ" sz="2600" b="1" dirty="0">
                <a:solidFill>
                  <a:schemeClr val="tx1"/>
                </a:solidFill>
                <a:effectLst>
                  <a:outerShdw blurRad="38100" dist="38100" dir="2700000" algn="tl">
                    <a:srgbClr val="000000">
                      <a:alpha val="43137"/>
                    </a:srgbClr>
                  </a:outerShdw>
                </a:effectLst>
              </a:rPr>
              <a:t> </a:t>
            </a:r>
            <a:r>
              <a:rPr lang="cs-CZ" sz="2600" b="1" dirty="0" err="1">
                <a:solidFill>
                  <a:schemeClr val="tx1"/>
                </a:solidFill>
                <a:effectLst>
                  <a:outerShdw blurRad="38100" dist="38100" dir="2700000" algn="tl">
                    <a:srgbClr val="000000">
                      <a:alpha val="43137"/>
                    </a:srgbClr>
                  </a:outerShdw>
                </a:effectLst>
              </a:rPr>
              <a:t>war</a:t>
            </a:r>
            <a:r>
              <a:rPr lang="cs-CZ" sz="2600" b="1" dirty="0">
                <a:solidFill>
                  <a:schemeClr val="tx1"/>
                </a:solidFill>
                <a:effectLst>
                  <a:outerShdw blurRad="38100" dist="38100" dir="2700000" algn="tl">
                    <a:srgbClr val="000000">
                      <a:alpha val="43137"/>
                    </a:srgbClr>
                  </a:outerShdw>
                </a:effectLst>
              </a:rPr>
              <a:t>, </a:t>
            </a:r>
          </a:p>
          <a:p>
            <a:r>
              <a:rPr lang="cs-CZ" sz="2600" b="1" dirty="0">
                <a:solidFill>
                  <a:schemeClr val="tx1"/>
                </a:solidFill>
                <a:effectLst>
                  <a:outerShdw blurRad="38100" dist="38100" dir="2700000" algn="tl">
                    <a:srgbClr val="000000">
                      <a:alpha val="43137"/>
                    </a:srgbClr>
                  </a:outerShdw>
                </a:effectLst>
              </a:rPr>
              <a:t>but </a:t>
            </a:r>
            <a:r>
              <a:rPr lang="cs-CZ" sz="2600" b="1" dirty="0" err="1">
                <a:solidFill>
                  <a:schemeClr val="tx1"/>
                </a:solidFill>
                <a:effectLst>
                  <a:outerShdw blurRad="38100" dist="38100" dir="2700000" algn="tl">
                    <a:srgbClr val="000000">
                      <a:alpha val="43137"/>
                    </a:srgbClr>
                  </a:outerShdw>
                </a:effectLst>
              </a:rPr>
              <a:t>that</a:t>
            </a:r>
            <a:r>
              <a:rPr lang="cs-CZ" sz="2600" b="1" dirty="0">
                <a:solidFill>
                  <a:schemeClr val="tx1"/>
                </a:solidFill>
                <a:effectLst>
                  <a:outerShdw blurRad="38100" dist="38100" dir="2700000" algn="tl">
                    <a:srgbClr val="000000">
                      <a:alpha val="43137"/>
                    </a:srgbClr>
                  </a:outerShdw>
                </a:effectLst>
              </a:rPr>
              <a:t> </a:t>
            </a:r>
            <a:r>
              <a:rPr lang="cs-CZ" sz="2600" b="1" dirty="0" err="1">
                <a:solidFill>
                  <a:schemeClr val="tx1"/>
                </a:solidFill>
                <a:effectLst>
                  <a:outerShdw blurRad="38100" dist="38100" dir="2700000" algn="tl">
                    <a:srgbClr val="000000">
                      <a:alpha val="43137"/>
                    </a:srgbClr>
                  </a:outerShdw>
                </a:effectLst>
              </a:rPr>
              <a:t>the</a:t>
            </a:r>
            <a:r>
              <a:rPr lang="cs-CZ" sz="2600" b="1" dirty="0">
                <a:solidFill>
                  <a:schemeClr val="tx1"/>
                </a:solidFill>
                <a:effectLst>
                  <a:outerShdw blurRad="38100" dist="38100" dir="2700000" algn="tl">
                    <a:srgbClr val="000000">
                      <a:alpha val="43137"/>
                    </a:srgbClr>
                  </a:outerShdw>
                </a:effectLst>
              </a:rPr>
              <a:t> </a:t>
            </a:r>
            <a:r>
              <a:rPr lang="cs-CZ" sz="2600" b="1" dirty="0" err="1">
                <a:solidFill>
                  <a:schemeClr val="tx1"/>
                </a:solidFill>
                <a:effectLst>
                  <a:outerShdw blurRad="38100" dist="38100" dir="2700000" algn="tl">
                    <a:srgbClr val="000000">
                      <a:alpha val="43137"/>
                    </a:srgbClr>
                  </a:outerShdw>
                </a:effectLst>
              </a:rPr>
              <a:t>current</a:t>
            </a:r>
            <a:r>
              <a:rPr lang="cs-CZ" sz="2600" b="1" dirty="0">
                <a:solidFill>
                  <a:schemeClr val="tx1"/>
                </a:solidFill>
                <a:effectLst>
                  <a:outerShdw blurRad="38100" dist="38100" dir="2700000" algn="tl">
                    <a:srgbClr val="000000">
                      <a:alpha val="43137"/>
                    </a:srgbClr>
                  </a:outerShdw>
                </a:effectLst>
              </a:rPr>
              <a:t> </a:t>
            </a:r>
            <a:r>
              <a:rPr lang="cs-CZ" sz="2600" b="1" dirty="0" err="1">
                <a:solidFill>
                  <a:schemeClr val="tx1"/>
                </a:solidFill>
                <a:effectLst>
                  <a:outerShdw blurRad="38100" dist="38100" dir="2700000" algn="tl">
                    <a:srgbClr val="000000">
                      <a:alpha val="43137"/>
                    </a:srgbClr>
                  </a:outerShdw>
                </a:effectLst>
              </a:rPr>
              <a:t>world</a:t>
            </a:r>
            <a:r>
              <a:rPr lang="cs-CZ" sz="2600" b="1" dirty="0">
                <a:solidFill>
                  <a:schemeClr val="tx1"/>
                </a:solidFill>
                <a:effectLst>
                  <a:outerShdw blurRad="38100" dist="38100" dir="2700000" algn="tl">
                    <a:srgbClr val="000000">
                      <a:alpha val="43137"/>
                    </a:srgbClr>
                  </a:outerShdw>
                </a:effectLst>
              </a:rPr>
              <a:t> </a:t>
            </a:r>
            <a:r>
              <a:rPr lang="cs-CZ" sz="2600" b="1" dirty="0" err="1">
                <a:solidFill>
                  <a:schemeClr val="tx1"/>
                </a:solidFill>
                <a:effectLst>
                  <a:outerShdw blurRad="38100" dist="38100" dir="2700000" algn="tl">
                    <a:srgbClr val="000000">
                      <a:alpha val="43137"/>
                    </a:srgbClr>
                  </a:outerShdw>
                </a:effectLst>
              </a:rPr>
              <a:t>situation</a:t>
            </a:r>
            <a:r>
              <a:rPr lang="cs-CZ" sz="2600" b="1" dirty="0">
                <a:solidFill>
                  <a:schemeClr val="tx1"/>
                </a:solidFill>
                <a:effectLst>
                  <a:outerShdw blurRad="38100" dist="38100" dir="2700000" algn="tl">
                    <a:srgbClr val="000000">
                      <a:alpha val="43137"/>
                    </a:srgbClr>
                  </a:outerShdw>
                </a:effectLst>
              </a:rPr>
              <a:t> </a:t>
            </a:r>
            <a:r>
              <a:rPr lang="cs-CZ" sz="2600" b="1" dirty="0" err="1">
                <a:solidFill>
                  <a:schemeClr val="tx1"/>
                </a:solidFill>
                <a:effectLst>
                  <a:outerShdw blurRad="38100" dist="38100" dir="2700000" algn="tl">
                    <a:srgbClr val="000000">
                      <a:alpha val="43137"/>
                    </a:srgbClr>
                  </a:outerShdw>
                </a:effectLst>
              </a:rPr>
              <a:t>is</a:t>
            </a:r>
            <a:r>
              <a:rPr lang="cs-CZ" sz="2600" b="1" dirty="0">
                <a:solidFill>
                  <a:schemeClr val="tx1"/>
                </a:solidFill>
                <a:effectLst>
                  <a:outerShdw blurRad="38100" dist="38100" dir="2700000" algn="tl">
                    <a:srgbClr val="000000">
                      <a:alpha val="43137"/>
                    </a:srgbClr>
                  </a:outerShdw>
                </a:effectLst>
              </a:rPr>
              <a:t> not free </a:t>
            </a:r>
            <a:r>
              <a:rPr lang="cs-CZ" sz="2600" b="1" dirty="0" err="1">
                <a:solidFill>
                  <a:schemeClr val="tx1"/>
                </a:solidFill>
                <a:effectLst>
                  <a:outerShdw blurRad="38100" dist="38100" dir="2700000" algn="tl">
                    <a:srgbClr val="000000">
                      <a:alpha val="43137"/>
                    </a:srgbClr>
                  </a:outerShdw>
                </a:effectLst>
              </a:rPr>
              <a:t>of</a:t>
            </a:r>
            <a:r>
              <a:rPr lang="cs-CZ" sz="2600" b="1" dirty="0">
                <a:solidFill>
                  <a:schemeClr val="tx1"/>
                </a:solidFill>
                <a:effectLst>
                  <a:outerShdw blurRad="38100" dist="38100" dir="2700000" algn="tl">
                    <a:srgbClr val="000000">
                      <a:alpha val="43137"/>
                    </a:srgbClr>
                  </a:outerShdw>
                </a:effectLst>
              </a:rPr>
              <a:t> </a:t>
            </a:r>
            <a:r>
              <a:rPr lang="cs-CZ" sz="2600" b="1" dirty="0" err="1">
                <a:solidFill>
                  <a:schemeClr val="tx1"/>
                </a:solidFill>
                <a:effectLst>
                  <a:outerShdw blurRad="38100" dist="38100" dir="2700000" algn="tl">
                    <a:srgbClr val="000000">
                      <a:alpha val="43137"/>
                    </a:srgbClr>
                  </a:outerShdw>
                </a:effectLst>
              </a:rPr>
              <a:t>safety</a:t>
            </a:r>
            <a:r>
              <a:rPr lang="cs-CZ" sz="2600" b="1" dirty="0">
                <a:solidFill>
                  <a:schemeClr val="tx1"/>
                </a:solidFill>
                <a:effectLst>
                  <a:outerShdw blurRad="38100" dist="38100" dir="2700000" algn="tl">
                    <a:srgbClr val="000000">
                      <a:alpha val="43137"/>
                    </a:srgbClr>
                  </a:outerShdw>
                </a:effectLst>
              </a:rPr>
              <a:t> </a:t>
            </a:r>
            <a:r>
              <a:rPr lang="cs-CZ" sz="2600" b="1" dirty="0" err="1">
                <a:solidFill>
                  <a:schemeClr val="tx1"/>
                </a:solidFill>
                <a:effectLst>
                  <a:outerShdw blurRad="38100" dist="38100" dir="2700000" algn="tl">
                    <a:srgbClr val="000000">
                      <a:alpha val="43137"/>
                    </a:srgbClr>
                  </a:outerShdw>
                </a:effectLst>
              </a:rPr>
              <a:t>hazards</a:t>
            </a:r>
            <a:r>
              <a:rPr lang="cs-CZ" sz="2600" b="1" dirty="0">
                <a:solidFill>
                  <a:schemeClr val="tx1"/>
                </a:solidFill>
                <a:effectLst>
                  <a:outerShdw blurRad="38100" dist="38100" dir="2700000" algn="tl">
                    <a:srgbClr val="000000">
                      <a:alpha val="43137"/>
                    </a:srgbClr>
                  </a:outerShdw>
                </a:effectLst>
              </a:rPr>
              <a:t> </a:t>
            </a:r>
          </a:p>
          <a:p>
            <a:pPr marL="0" indent="0">
              <a:buNone/>
            </a:pPr>
            <a:r>
              <a:rPr lang="cs-CZ" sz="2600" b="1" i="1" dirty="0" err="1">
                <a:solidFill>
                  <a:srgbClr val="C00000"/>
                </a:solidFill>
                <a:effectLst>
                  <a:outerShdw blurRad="38100" dist="38100" dir="2700000" algn="tl">
                    <a:srgbClr val="000000">
                      <a:alpha val="43137"/>
                    </a:srgbClr>
                  </a:outerShdw>
                </a:effectLst>
                <a:highlight>
                  <a:srgbClr val="FFFF00"/>
                </a:highlight>
              </a:rPr>
              <a:t>the</a:t>
            </a:r>
            <a:r>
              <a:rPr lang="cs-CZ" sz="2600" b="1" i="1" dirty="0">
                <a:solidFill>
                  <a:srgbClr val="C00000"/>
                </a:solidFill>
                <a:effectLst>
                  <a:outerShdw blurRad="38100" dist="38100" dir="2700000" algn="tl">
                    <a:srgbClr val="000000">
                      <a:alpha val="43137"/>
                    </a:srgbClr>
                  </a:outerShdw>
                </a:effectLst>
                <a:highlight>
                  <a:srgbClr val="FFFF00"/>
                </a:highlight>
              </a:rPr>
              <a:t> </a:t>
            </a:r>
            <a:r>
              <a:rPr lang="cs-CZ" sz="2600" b="1" i="1" dirty="0" err="1">
                <a:solidFill>
                  <a:srgbClr val="C00000"/>
                </a:solidFill>
                <a:effectLst>
                  <a:outerShdw blurRad="38100" dist="38100" dir="2700000" algn="tl">
                    <a:srgbClr val="000000">
                      <a:alpha val="43137"/>
                    </a:srgbClr>
                  </a:outerShdw>
                </a:effectLst>
                <a:highlight>
                  <a:srgbClr val="FFFF00"/>
                </a:highlight>
              </a:rPr>
              <a:t>current</a:t>
            </a:r>
            <a:r>
              <a:rPr lang="cs-CZ" sz="2600" b="1" i="1" dirty="0">
                <a:solidFill>
                  <a:srgbClr val="C00000"/>
                </a:solidFill>
                <a:effectLst>
                  <a:outerShdw blurRad="38100" dist="38100" dir="2700000" algn="tl">
                    <a:srgbClr val="000000">
                      <a:alpha val="43137"/>
                    </a:srgbClr>
                  </a:outerShdw>
                </a:effectLst>
                <a:highlight>
                  <a:srgbClr val="FFFF00"/>
                </a:highlight>
              </a:rPr>
              <a:t> </a:t>
            </a:r>
            <a:r>
              <a:rPr lang="cs-CZ" sz="2600" b="1" i="1" dirty="0" err="1">
                <a:solidFill>
                  <a:srgbClr val="C00000"/>
                </a:solidFill>
                <a:effectLst>
                  <a:outerShdw blurRad="38100" dist="38100" dir="2700000" algn="tl">
                    <a:srgbClr val="000000">
                      <a:alpha val="43137"/>
                    </a:srgbClr>
                  </a:outerShdw>
                </a:effectLst>
                <a:highlight>
                  <a:srgbClr val="FFFF00"/>
                </a:highlight>
              </a:rPr>
              <a:t>multipolarity</a:t>
            </a:r>
            <a:r>
              <a:rPr lang="cs-CZ" sz="2600" b="1" i="1" dirty="0">
                <a:solidFill>
                  <a:srgbClr val="C00000"/>
                </a:solidFill>
                <a:effectLst>
                  <a:outerShdw blurRad="38100" dist="38100" dir="2700000" algn="tl">
                    <a:srgbClr val="000000">
                      <a:alpha val="43137"/>
                    </a:srgbClr>
                  </a:outerShdw>
                </a:effectLst>
                <a:highlight>
                  <a:srgbClr val="FFFF00"/>
                </a:highlight>
              </a:rPr>
              <a:t> </a:t>
            </a:r>
            <a:r>
              <a:rPr lang="cs-CZ" sz="2600" b="1" i="1" dirty="0" err="1">
                <a:solidFill>
                  <a:srgbClr val="C00000"/>
                </a:solidFill>
                <a:effectLst>
                  <a:outerShdw blurRad="38100" dist="38100" dir="2700000" algn="tl">
                    <a:srgbClr val="000000">
                      <a:alpha val="43137"/>
                    </a:srgbClr>
                  </a:outerShdw>
                </a:effectLst>
                <a:highlight>
                  <a:srgbClr val="FFFF00"/>
                </a:highlight>
              </a:rPr>
              <a:t>brings</a:t>
            </a:r>
            <a:r>
              <a:rPr lang="cs-CZ" sz="2600" b="1" i="1" dirty="0">
                <a:solidFill>
                  <a:srgbClr val="C00000"/>
                </a:solidFill>
                <a:effectLst>
                  <a:outerShdw blurRad="38100" dist="38100" dir="2700000" algn="tl">
                    <a:srgbClr val="000000">
                      <a:alpha val="43137"/>
                    </a:srgbClr>
                  </a:outerShdw>
                </a:effectLst>
                <a:highlight>
                  <a:srgbClr val="FFFF00"/>
                </a:highlight>
              </a:rPr>
              <a:t> </a:t>
            </a:r>
            <a:r>
              <a:rPr lang="cs-CZ" sz="2600" b="1" i="1" dirty="0" err="1">
                <a:solidFill>
                  <a:srgbClr val="C00000"/>
                </a:solidFill>
                <a:effectLst>
                  <a:outerShdw blurRad="38100" dist="38100" dir="2700000" algn="tl">
                    <a:srgbClr val="000000">
                      <a:alpha val="43137"/>
                    </a:srgbClr>
                  </a:outerShdw>
                </a:effectLst>
                <a:highlight>
                  <a:srgbClr val="FFFF00"/>
                </a:highlight>
              </a:rPr>
              <a:t>new</a:t>
            </a:r>
            <a:r>
              <a:rPr lang="cs-CZ" sz="2600" b="1" i="1" dirty="0">
                <a:solidFill>
                  <a:srgbClr val="C00000"/>
                </a:solidFill>
                <a:effectLst>
                  <a:outerShdw blurRad="38100" dist="38100" dir="2700000" algn="tl">
                    <a:srgbClr val="000000">
                      <a:alpha val="43137"/>
                    </a:srgbClr>
                  </a:outerShdw>
                </a:effectLst>
                <a:highlight>
                  <a:srgbClr val="FFFF00"/>
                </a:highlight>
              </a:rPr>
              <a:t> </a:t>
            </a:r>
            <a:r>
              <a:rPr lang="cs-CZ" sz="2600" b="1" i="1" dirty="0" err="1">
                <a:solidFill>
                  <a:srgbClr val="C00000"/>
                </a:solidFill>
                <a:effectLst>
                  <a:outerShdw blurRad="38100" dist="38100" dir="2700000" algn="tl">
                    <a:srgbClr val="000000">
                      <a:alpha val="43137"/>
                    </a:srgbClr>
                  </a:outerShdw>
                </a:effectLst>
                <a:highlight>
                  <a:srgbClr val="FFFF00"/>
                </a:highlight>
              </a:rPr>
              <a:t>threats</a:t>
            </a:r>
            <a:r>
              <a:rPr lang="cs-CZ" sz="2600" b="1" i="1" dirty="0">
                <a:solidFill>
                  <a:srgbClr val="C00000"/>
                </a:solidFill>
                <a:effectLst>
                  <a:outerShdw blurRad="38100" dist="38100" dir="2700000" algn="tl">
                    <a:srgbClr val="000000">
                      <a:alpha val="43137"/>
                    </a:srgbClr>
                  </a:outerShdw>
                </a:effectLst>
                <a:highlight>
                  <a:srgbClr val="FFFF00"/>
                </a:highlight>
              </a:rPr>
              <a:t>…</a:t>
            </a:r>
          </a:p>
        </p:txBody>
      </p:sp>
      <p:pic>
        <p:nvPicPr>
          <p:cNvPr id="49160" name="Picture 8" descr="http://antiimperialism.files.wordpress.com/2011/04/latuff-libya-war3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381" y="4675363"/>
            <a:ext cx="1640544" cy="13700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g3.wikia.nocookie.net/__cb20100523123359/bootleggames/images/d/de/IraqWar2003Tit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706" y="4673356"/>
            <a:ext cx="1907199" cy="1430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niversalfreepress.com/wp-content/uploads/2014/12/afghanistan_war_me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176" y="4733679"/>
            <a:ext cx="1830757" cy="13700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img.cz.prg.cmestatic.com/media/images/600x338/Aug2014/1679035.jpg?d41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4152" y="4524980"/>
            <a:ext cx="3004496" cy="172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5976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9160"/>
                                        </p:tgtEl>
                                        <p:attrNameLst>
                                          <p:attrName>style.visibility</p:attrName>
                                        </p:attrNameLst>
                                      </p:cBhvr>
                                      <p:to>
                                        <p:strVal val="visible"/>
                                      </p:to>
                                    </p:set>
                                    <p:animEffect transition="in" filter="wheel(1)">
                                      <p:cBhvr>
                                        <p:cTn id="25" dur="2000"/>
                                        <p:tgtEl>
                                          <p:spTgt spid="49160"/>
                                        </p:tgtEl>
                                      </p:cBhvr>
                                    </p:animEffect>
                                  </p:childTnLst>
                                </p:cTn>
                              </p:par>
                              <p:par>
                                <p:cTn id="26" presetID="21" presetClass="entr" presetSubtype="1"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heel(1)">
                                      <p:cBhvr>
                                        <p:cTn id="28" dur="2000"/>
                                        <p:tgtEl>
                                          <p:spTgt spid="1026"/>
                                        </p:tgtEl>
                                      </p:cBhvr>
                                    </p:animEffect>
                                  </p:childTnLst>
                                </p:cTn>
                              </p:par>
                              <p:par>
                                <p:cTn id="29" presetID="21" presetClass="entr" presetSubtype="1"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wheel(1)">
                                      <p:cBhvr>
                                        <p:cTn id="31" dur="2000"/>
                                        <p:tgtEl>
                                          <p:spTgt spid="1028"/>
                                        </p:tgtEl>
                                      </p:cBhvr>
                                    </p:animEffect>
                                  </p:childTnLst>
                                </p:cTn>
                              </p:par>
                              <p:par>
                                <p:cTn id="32" presetID="21" presetClass="entr" presetSubtype="1"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heel(1)">
                                      <p:cBhvr>
                                        <p:cTn id="3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en-US" sz="3600" dirty="0">
                <a:effectLst>
                  <a:outerShdw blurRad="38100" dist="38100" dir="2700000" algn="tl">
                    <a:srgbClr val="000000">
                      <a:alpha val="43137"/>
                    </a:srgbClr>
                  </a:outerShdw>
                </a:effectLst>
              </a:rPr>
              <a:t>new threats </a:t>
            </a:r>
            <a:endParaRPr lang="cs-CZ" sz="3600" dirty="0">
              <a:effectLst>
                <a:outerShdw blurRad="38100" dist="38100" dir="2700000" algn="tl">
                  <a:srgbClr val="000000">
                    <a:alpha val="43137"/>
                  </a:srgbClr>
                </a:outerShdw>
              </a:effectLst>
            </a:endParaRPr>
          </a:p>
        </p:txBody>
      </p:sp>
      <p:sp>
        <p:nvSpPr>
          <p:cNvPr id="46083" name="Rectangle 3"/>
          <p:cNvSpPr>
            <a:spLocks noGrp="1" noChangeArrowheads="1"/>
          </p:cNvSpPr>
          <p:nvPr>
            <p:ph type="body" idx="1"/>
          </p:nvPr>
        </p:nvSpPr>
        <p:spPr>
          <a:xfrm>
            <a:off x="1703512" y="1052514"/>
            <a:ext cx="9217024" cy="5832474"/>
          </a:xfrm>
        </p:spPr>
        <p:txBody>
          <a:bodyPr/>
          <a:lstStyle/>
          <a:p>
            <a:pPr marL="0" indent="0" algn="ctr" eaLnBrk="1" hangingPunct="1">
              <a:lnSpc>
                <a:spcPct val="80000"/>
              </a:lnSpc>
              <a:spcBef>
                <a:spcPts val="1200"/>
              </a:spcBef>
              <a:buNone/>
              <a:defRPr/>
            </a:pPr>
            <a:r>
              <a:rPr lang="en-US" b="1" dirty="0">
                <a:effectLst>
                  <a:outerShdw blurRad="38100" dist="38100" dir="2700000" algn="tl">
                    <a:srgbClr val="000000">
                      <a:alpha val="43137"/>
                    </a:srgbClr>
                  </a:outerShdw>
                </a:effectLst>
              </a:rPr>
              <a:t>global security situation at the turn of the millennium</a:t>
            </a:r>
            <a:endParaRPr lang="cs-CZ" b="1" dirty="0">
              <a:effectLst>
                <a:outerShdw blurRad="38100" dist="38100" dir="2700000" algn="tl">
                  <a:srgbClr val="000000">
                    <a:alpha val="43137"/>
                  </a:srgbClr>
                </a:outerShdw>
              </a:effectLst>
            </a:endParaRPr>
          </a:p>
          <a:p>
            <a:pPr marL="0" indent="0" algn="ctr" eaLnBrk="1" hangingPunct="1">
              <a:lnSpc>
                <a:spcPct val="80000"/>
              </a:lnSpc>
              <a:spcBef>
                <a:spcPts val="1200"/>
              </a:spcBef>
              <a:buNone/>
              <a:defRPr/>
            </a:pPr>
            <a:r>
              <a:rPr lang="cs-CZ" b="1" i="1" dirty="0">
                <a:solidFill>
                  <a:schemeClr val="tx1"/>
                </a:solidFill>
              </a:rPr>
              <a:t>…</a:t>
            </a:r>
            <a:r>
              <a:rPr lang="en-US" b="1" i="1" dirty="0">
                <a:solidFill>
                  <a:schemeClr val="tx1"/>
                </a:solidFill>
              </a:rPr>
              <a:t>the importance of other hazards</a:t>
            </a:r>
            <a:endParaRPr lang="cs-CZ" b="1" i="1" dirty="0">
              <a:solidFill>
                <a:schemeClr val="tx1"/>
              </a:solidFill>
            </a:endParaRPr>
          </a:p>
          <a:p>
            <a:pPr algn="ctr" eaLnBrk="1" hangingPunct="1">
              <a:lnSpc>
                <a:spcPct val="80000"/>
              </a:lnSpc>
              <a:spcBef>
                <a:spcPts val="1200"/>
              </a:spcBef>
              <a:defRPr/>
            </a:pPr>
            <a:r>
              <a:rPr lang="cs-CZ" sz="2800" b="1" dirty="0" err="1">
                <a:effectLst>
                  <a:outerShdw blurRad="38100" dist="38100" dir="2700000" algn="tl">
                    <a:srgbClr val="000000">
                      <a:alpha val="43137"/>
                    </a:srgbClr>
                  </a:outerShdw>
                </a:effectLst>
              </a:rPr>
              <a:t>escalation</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of</a:t>
            </a:r>
            <a:r>
              <a:rPr lang="cs-CZ" sz="2800" b="1" dirty="0">
                <a:effectLst>
                  <a:outerShdw blurRad="38100" dist="38100" dir="2700000" algn="tl">
                    <a:srgbClr val="000000">
                      <a:alpha val="43137"/>
                    </a:srgbClr>
                  </a:outerShdw>
                </a:effectLst>
              </a:rPr>
              <a:t> a </a:t>
            </a:r>
            <a:r>
              <a:rPr lang="cs-CZ" sz="2800" b="1" dirty="0" err="1">
                <a:effectLst>
                  <a:outerShdw blurRad="38100" dist="38100" dir="2700000" algn="tl">
                    <a:srgbClr val="000000">
                      <a:alpha val="43137"/>
                    </a:srgbClr>
                  </a:outerShdw>
                </a:effectLst>
              </a:rPr>
              <a:t>series</a:t>
            </a:r>
            <a:r>
              <a:rPr lang="cs-CZ" sz="2800" b="1" dirty="0">
                <a:effectLst>
                  <a:outerShdw blurRad="38100" dist="38100" dir="2700000" algn="tl">
                    <a:srgbClr val="000000">
                      <a:alpha val="43137"/>
                    </a:srgbClr>
                  </a:outerShdw>
                </a:effectLst>
              </a:rPr>
              <a:t> </a:t>
            </a:r>
            <a:r>
              <a:rPr lang="cs-CZ" sz="2800" b="1" dirty="0" err="1">
                <a:effectLst>
                  <a:outerShdw blurRad="38100" dist="38100" dir="2700000" algn="tl">
                    <a:srgbClr val="000000">
                      <a:alpha val="43137"/>
                    </a:srgbClr>
                  </a:outerShdw>
                </a:effectLst>
              </a:rPr>
              <a:t>of</a:t>
            </a:r>
            <a:r>
              <a:rPr lang="cs-CZ" sz="2800" b="1" dirty="0">
                <a:effectLst>
                  <a:outerShdw blurRad="38100" dist="38100" dir="2700000" algn="tl">
                    <a:srgbClr val="000000">
                      <a:alpha val="43137"/>
                    </a:srgbClr>
                  </a:outerShdw>
                </a:effectLst>
              </a:rPr>
              <a:t> </a:t>
            </a:r>
            <a:r>
              <a:rPr lang="cs-CZ" sz="2800" b="1" dirty="0" err="1">
                <a:solidFill>
                  <a:srgbClr val="FFFF00"/>
                </a:solidFill>
                <a:effectLst>
                  <a:outerShdw blurRad="38100" dist="38100" dir="2700000" algn="tl">
                    <a:srgbClr val="000000">
                      <a:alpha val="43137"/>
                    </a:srgbClr>
                  </a:outerShdw>
                </a:effectLst>
                <a:highlight>
                  <a:srgbClr val="00FFFF"/>
                </a:highlight>
              </a:rPr>
              <a:t>regional</a:t>
            </a:r>
            <a:r>
              <a:rPr lang="cs-CZ" sz="2800" b="1" dirty="0">
                <a:solidFill>
                  <a:srgbClr val="FFFF00"/>
                </a:solidFill>
                <a:effectLst>
                  <a:outerShdw blurRad="38100" dist="38100" dir="2700000" algn="tl">
                    <a:srgbClr val="000000">
                      <a:alpha val="43137"/>
                    </a:srgbClr>
                  </a:outerShdw>
                </a:effectLst>
                <a:highlight>
                  <a:srgbClr val="00FFFF"/>
                </a:highlight>
              </a:rPr>
              <a:t> </a:t>
            </a:r>
            <a:r>
              <a:rPr lang="cs-CZ" sz="2800" b="1" dirty="0" err="1">
                <a:solidFill>
                  <a:srgbClr val="FFFF00"/>
                </a:solidFill>
                <a:effectLst>
                  <a:outerShdw blurRad="38100" dist="38100" dir="2700000" algn="tl">
                    <a:srgbClr val="000000">
                      <a:alpha val="43137"/>
                    </a:srgbClr>
                  </a:outerShdw>
                </a:effectLst>
                <a:highlight>
                  <a:srgbClr val="00FFFF"/>
                </a:highlight>
              </a:rPr>
              <a:t>conflicts</a:t>
            </a:r>
            <a:r>
              <a:rPr lang="cs-CZ" sz="2800" b="1" dirty="0">
                <a:solidFill>
                  <a:srgbClr val="FFFF00"/>
                </a:solidFill>
                <a:effectLst>
                  <a:outerShdw blurRad="38100" dist="38100" dir="2700000" algn="tl">
                    <a:srgbClr val="000000">
                      <a:alpha val="43137"/>
                    </a:srgbClr>
                  </a:outerShdw>
                </a:effectLst>
              </a:rPr>
              <a:t> </a:t>
            </a:r>
            <a:r>
              <a:rPr lang="cs-CZ" sz="2800" b="1" dirty="0">
                <a:effectLst>
                  <a:outerShdw blurRad="38100" dist="38100" dir="2700000" algn="tl">
                    <a:srgbClr val="000000">
                      <a:alpha val="43137"/>
                    </a:srgbClr>
                  </a:outerShdw>
                </a:effectLst>
              </a:rPr>
              <a:t>…</a:t>
            </a:r>
            <a:r>
              <a:rPr lang="cs-CZ" sz="2800" b="1" dirty="0" err="1">
                <a:effectLst>
                  <a:outerShdw blurRad="38100" dist="38100" dir="2700000" algn="tl">
                    <a:srgbClr val="000000">
                      <a:alpha val="43137"/>
                    </a:srgbClr>
                  </a:outerShdw>
                </a:effectLst>
              </a:rPr>
              <a:t>with</a:t>
            </a:r>
            <a:r>
              <a:rPr lang="cs-CZ" sz="2800" b="1" dirty="0">
                <a:effectLst>
                  <a:outerShdw blurRad="38100" dist="38100" dir="2700000" algn="tl">
                    <a:srgbClr val="000000">
                      <a:alpha val="43137"/>
                    </a:srgbClr>
                  </a:outerShdw>
                </a:effectLst>
              </a:rPr>
              <a:t>  </a:t>
            </a:r>
            <a:r>
              <a:rPr lang="cs-CZ" sz="2800" b="1" i="1" dirty="0" err="1">
                <a:solidFill>
                  <a:srgbClr val="FFFF00"/>
                </a:solidFill>
                <a:effectLst>
                  <a:outerShdw blurRad="38100" dist="38100" dir="2700000" algn="tl">
                    <a:srgbClr val="000000">
                      <a:alpha val="43137"/>
                    </a:srgbClr>
                  </a:outerShdw>
                </a:effectLst>
                <a:highlight>
                  <a:srgbClr val="00FFFF"/>
                </a:highlight>
              </a:rPr>
              <a:t>assymetric</a:t>
            </a:r>
            <a:r>
              <a:rPr lang="cs-CZ" sz="2800" b="1" i="1" dirty="0">
                <a:solidFill>
                  <a:srgbClr val="FFFF00"/>
                </a:solidFill>
                <a:effectLst>
                  <a:outerShdw blurRad="38100" dist="38100" dir="2700000" algn="tl">
                    <a:srgbClr val="000000">
                      <a:alpha val="43137"/>
                    </a:srgbClr>
                  </a:outerShdw>
                </a:effectLst>
                <a:highlight>
                  <a:srgbClr val="00FFFF"/>
                </a:highlight>
              </a:rPr>
              <a:t> </a:t>
            </a:r>
            <a:r>
              <a:rPr lang="cs-CZ" sz="2800" b="1" i="1" dirty="0" err="1">
                <a:solidFill>
                  <a:srgbClr val="FFFF00"/>
                </a:solidFill>
                <a:effectLst>
                  <a:outerShdw blurRad="38100" dist="38100" dir="2700000" algn="tl">
                    <a:srgbClr val="000000">
                      <a:alpha val="43137"/>
                    </a:srgbClr>
                  </a:outerShdw>
                </a:effectLst>
                <a:highlight>
                  <a:srgbClr val="00FFFF"/>
                </a:highlight>
              </a:rPr>
              <a:t>warfare</a:t>
            </a:r>
            <a:r>
              <a:rPr lang="cs-CZ" sz="2800" b="1" i="1" dirty="0">
                <a:solidFill>
                  <a:srgbClr val="FFFF00"/>
                </a:solidFill>
                <a:effectLst>
                  <a:outerShdw blurRad="38100" dist="38100" dir="2700000" algn="tl">
                    <a:srgbClr val="000000">
                      <a:alpha val="43137"/>
                    </a:srgbClr>
                  </a:outerShdw>
                </a:effectLst>
                <a:highlight>
                  <a:srgbClr val="00FFFF"/>
                </a:highlight>
              </a:rPr>
              <a:t> </a:t>
            </a:r>
          </a:p>
          <a:p>
            <a:pPr marL="0" indent="0" algn="ctr" eaLnBrk="1" hangingPunct="1">
              <a:lnSpc>
                <a:spcPct val="80000"/>
              </a:lnSpc>
              <a:spcBef>
                <a:spcPts val="1200"/>
              </a:spcBef>
              <a:buNone/>
              <a:defRPr/>
            </a:pPr>
            <a:endParaRPr lang="cs-CZ" b="1" i="1" dirty="0">
              <a:effectLst>
                <a:outerShdw blurRad="38100" dist="38100" dir="2700000" algn="tl">
                  <a:srgbClr val="000000">
                    <a:alpha val="43137"/>
                  </a:srgbClr>
                </a:outerShdw>
              </a:effectLst>
            </a:endParaRPr>
          </a:p>
          <a:p>
            <a:pPr algn="ctr" eaLnBrk="1" hangingPunct="1">
              <a:lnSpc>
                <a:spcPct val="80000"/>
              </a:lnSpc>
              <a:spcBef>
                <a:spcPts val="1200"/>
              </a:spcBef>
              <a:defRPr/>
            </a:pPr>
            <a:r>
              <a:rPr lang="cs-CZ" sz="2200" b="1" dirty="0" err="1">
                <a:effectLst>
                  <a:outerShdw blurRad="38100" dist="38100" dir="2700000" algn="tl">
                    <a:srgbClr val="000000">
                      <a:alpha val="43137"/>
                    </a:srgbClr>
                  </a:outerShdw>
                </a:effectLst>
              </a:rPr>
              <a:t>transnational</a:t>
            </a:r>
            <a:r>
              <a:rPr lang="cs-CZ" sz="2200" b="1" dirty="0">
                <a:effectLst>
                  <a:outerShdw blurRad="38100" dist="38100" dir="2700000" algn="tl">
                    <a:srgbClr val="000000">
                      <a:alpha val="43137"/>
                    </a:srgbClr>
                  </a:outerShdw>
                </a:effectLst>
              </a:rPr>
              <a:t> </a:t>
            </a:r>
            <a:r>
              <a:rPr lang="cs-CZ" sz="2200" b="1" dirty="0" err="1">
                <a:effectLst>
                  <a:outerShdw blurRad="38100" dist="38100" dir="2700000" algn="tl">
                    <a:srgbClr val="000000">
                      <a:alpha val="43137"/>
                    </a:srgbClr>
                  </a:outerShdw>
                </a:effectLst>
              </a:rPr>
              <a:t>terrorism</a:t>
            </a:r>
            <a:r>
              <a:rPr lang="cs-CZ" sz="2200" b="1" dirty="0">
                <a:effectLst>
                  <a:outerShdw blurRad="38100" dist="38100" dir="2700000" algn="tl">
                    <a:srgbClr val="000000">
                      <a:alpha val="43137"/>
                    </a:srgbClr>
                  </a:outerShdw>
                </a:effectLst>
              </a:rPr>
              <a:t> … </a:t>
            </a:r>
            <a:r>
              <a:rPr lang="cs-CZ" sz="2200" b="1" dirty="0" err="1">
                <a:solidFill>
                  <a:schemeClr val="tx1"/>
                </a:solidFill>
                <a:effectLst>
                  <a:outerShdw blurRad="38100" dist="38100" dir="2700000" algn="tl">
                    <a:srgbClr val="000000">
                      <a:alpha val="43137"/>
                    </a:srgbClr>
                  </a:outerShdw>
                </a:effectLst>
              </a:rPr>
              <a:t>proliferation</a:t>
            </a:r>
            <a:r>
              <a:rPr lang="cs-CZ" sz="2200" b="1" dirty="0">
                <a:solidFill>
                  <a:schemeClr val="tx1"/>
                </a:solidFill>
                <a:effectLst>
                  <a:outerShdw blurRad="38100" dist="38100" dir="2700000" algn="tl">
                    <a:srgbClr val="000000">
                      <a:alpha val="43137"/>
                    </a:srgbClr>
                  </a:outerShdw>
                </a:effectLst>
              </a:rPr>
              <a:t> </a:t>
            </a:r>
            <a:r>
              <a:rPr lang="cs-CZ" sz="2200" b="1" dirty="0" err="1">
                <a:solidFill>
                  <a:schemeClr val="tx1"/>
                </a:solidFill>
                <a:effectLst>
                  <a:outerShdw blurRad="38100" dist="38100" dir="2700000" algn="tl">
                    <a:srgbClr val="000000">
                      <a:alpha val="43137"/>
                    </a:srgbClr>
                  </a:outerShdw>
                </a:effectLst>
              </a:rPr>
              <a:t>of</a:t>
            </a:r>
            <a:r>
              <a:rPr lang="cs-CZ" sz="2200" b="1" dirty="0">
                <a:solidFill>
                  <a:schemeClr val="tx1"/>
                </a:solidFill>
                <a:effectLst>
                  <a:outerShdw blurRad="38100" dist="38100" dir="2700000" algn="tl">
                    <a:srgbClr val="000000">
                      <a:alpha val="43137"/>
                    </a:srgbClr>
                  </a:outerShdw>
                </a:effectLst>
              </a:rPr>
              <a:t> </a:t>
            </a:r>
            <a:r>
              <a:rPr lang="cs-CZ" sz="2200" b="1" dirty="0" err="1">
                <a:solidFill>
                  <a:schemeClr val="tx1"/>
                </a:solidFill>
                <a:effectLst>
                  <a:outerShdw blurRad="38100" dist="38100" dir="2700000" algn="tl">
                    <a:srgbClr val="000000">
                      <a:alpha val="43137"/>
                    </a:srgbClr>
                  </a:outerShdw>
                </a:effectLst>
              </a:rPr>
              <a:t>weapons</a:t>
            </a:r>
            <a:r>
              <a:rPr lang="cs-CZ" sz="2200" b="1" dirty="0">
                <a:solidFill>
                  <a:schemeClr val="tx1"/>
                </a:solidFill>
                <a:effectLst>
                  <a:outerShdw blurRad="38100" dist="38100" dir="2700000" algn="tl">
                    <a:srgbClr val="000000">
                      <a:alpha val="43137"/>
                    </a:srgbClr>
                  </a:outerShdw>
                </a:effectLst>
              </a:rPr>
              <a:t> </a:t>
            </a:r>
            <a:r>
              <a:rPr lang="cs-CZ" sz="2200" b="1" dirty="0" err="1">
                <a:solidFill>
                  <a:schemeClr val="tx1"/>
                </a:solidFill>
                <a:effectLst>
                  <a:outerShdw blurRad="38100" dist="38100" dir="2700000" algn="tl">
                    <a:srgbClr val="000000">
                      <a:alpha val="43137"/>
                    </a:srgbClr>
                  </a:outerShdw>
                </a:effectLst>
              </a:rPr>
              <a:t>of</a:t>
            </a:r>
            <a:r>
              <a:rPr lang="cs-CZ" sz="2200" b="1" dirty="0">
                <a:solidFill>
                  <a:schemeClr val="tx1"/>
                </a:solidFill>
                <a:effectLst>
                  <a:outerShdw blurRad="38100" dist="38100" dir="2700000" algn="tl">
                    <a:srgbClr val="000000">
                      <a:alpha val="43137"/>
                    </a:srgbClr>
                  </a:outerShdw>
                </a:effectLst>
              </a:rPr>
              <a:t> </a:t>
            </a:r>
            <a:r>
              <a:rPr lang="cs-CZ" sz="2200" b="1" dirty="0" err="1">
                <a:solidFill>
                  <a:schemeClr val="tx1"/>
                </a:solidFill>
                <a:effectLst>
                  <a:outerShdw blurRad="38100" dist="38100" dir="2700000" algn="tl">
                    <a:srgbClr val="000000">
                      <a:alpha val="43137"/>
                    </a:srgbClr>
                  </a:outerShdw>
                </a:effectLst>
              </a:rPr>
              <a:t>mass</a:t>
            </a:r>
            <a:r>
              <a:rPr lang="cs-CZ" sz="2200" b="1" dirty="0">
                <a:solidFill>
                  <a:schemeClr val="tx1"/>
                </a:solidFill>
                <a:effectLst>
                  <a:outerShdw blurRad="38100" dist="38100" dir="2700000" algn="tl">
                    <a:srgbClr val="000000">
                      <a:alpha val="43137"/>
                    </a:srgbClr>
                  </a:outerShdw>
                </a:effectLst>
              </a:rPr>
              <a:t> </a:t>
            </a:r>
            <a:r>
              <a:rPr lang="cs-CZ" sz="2200" b="1" dirty="0" err="1">
                <a:solidFill>
                  <a:schemeClr val="tx1"/>
                </a:solidFill>
                <a:effectLst>
                  <a:outerShdw blurRad="38100" dist="38100" dir="2700000" algn="tl">
                    <a:srgbClr val="000000">
                      <a:alpha val="43137"/>
                    </a:srgbClr>
                  </a:outerShdw>
                </a:effectLst>
              </a:rPr>
              <a:t>destruction</a:t>
            </a:r>
            <a:r>
              <a:rPr lang="cs-CZ" sz="2200" b="1" dirty="0"/>
              <a:t>… </a:t>
            </a:r>
            <a:r>
              <a:rPr lang="cs-CZ" sz="2200" b="1" dirty="0" err="1">
                <a:effectLst>
                  <a:outerShdw blurRad="38100" dist="38100" dir="2700000" algn="tl">
                    <a:srgbClr val="000000">
                      <a:alpha val="43137"/>
                    </a:srgbClr>
                  </a:outerShdw>
                </a:effectLst>
              </a:rPr>
              <a:t>failure</a:t>
            </a:r>
            <a:r>
              <a:rPr lang="cs-CZ" sz="2200" b="1" dirty="0">
                <a:effectLst>
                  <a:outerShdw blurRad="38100" dist="38100" dir="2700000" algn="tl">
                    <a:srgbClr val="000000">
                      <a:alpha val="43137"/>
                    </a:srgbClr>
                  </a:outerShdw>
                </a:effectLst>
              </a:rPr>
              <a:t> </a:t>
            </a:r>
            <a:r>
              <a:rPr lang="cs-CZ" sz="2200" b="1" dirty="0" err="1">
                <a:effectLst>
                  <a:outerShdw blurRad="38100" dist="38100" dir="2700000" algn="tl">
                    <a:srgbClr val="000000">
                      <a:alpha val="43137"/>
                    </a:srgbClr>
                  </a:outerShdw>
                </a:effectLst>
              </a:rPr>
              <a:t>states</a:t>
            </a:r>
            <a:r>
              <a:rPr lang="cs-CZ" sz="2200" b="1" dirty="0"/>
              <a:t> … </a:t>
            </a:r>
            <a:r>
              <a:rPr lang="cs-CZ" sz="2200" b="1" dirty="0" err="1">
                <a:solidFill>
                  <a:schemeClr val="tx1"/>
                </a:solidFill>
                <a:effectLst>
                  <a:outerShdw blurRad="38100" dist="38100" dir="2700000" algn="tl">
                    <a:srgbClr val="000000">
                      <a:alpha val="43137"/>
                    </a:srgbClr>
                  </a:outerShdw>
                </a:effectLst>
              </a:rPr>
              <a:t>organized</a:t>
            </a:r>
            <a:r>
              <a:rPr lang="cs-CZ" sz="2200" b="1" dirty="0">
                <a:solidFill>
                  <a:schemeClr val="tx1"/>
                </a:solidFill>
                <a:effectLst>
                  <a:outerShdw blurRad="38100" dist="38100" dir="2700000" algn="tl">
                    <a:srgbClr val="000000">
                      <a:alpha val="43137"/>
                    </a:srgbClr>
                  </a:outerShdw>
                </a:effectLst>
              </a:rPr>
              <a:t> </a:t>
            </a:r>
            <a:r>
              <a:rPr lang="cs-CZ" sz="2200" b="1" dirty="0" err="1">
                <a:solidFill>
                  <a:schemeClr val="tx1"/>
                </a:solidFill>
                <a:effectLst>
                  <a:outerShdw blurRad="38100" dist="38100" dir="2700000" algn="tl">
                    <a:srgbClr val="000000">
                      <a:alpha val="43137"/>
                    </a:srgbClr>
                  </a:outerShdw>
                </a:effectLst>
              </a:rPr>
              <a:t>crime</a:t>
            </a:r>
            <a:r>
              <a:rPr lang="cs-CZ" sz="2200" b="1" dirty="0"/>
              <a:t>… </a:t>
            </a:r>
            <a:r>
              <a:rPr lang="cs-CZ" sz="2200" b="1" dirty="0" err="1">
                <a:effectLst>
                  <a:outerShdw blurRad="38100" dist="38100" dir="2700000" algn="tl">
                    <a:srgbClr val="000000">
                      <a:alpha val="43137"/>
                    </a:srgbClr>
                  </a:outerShdw>
                </a:effectLst>
              </a:rPr>
              <a:t>illegal</a:t>
            </a:r>
            <a:r>
              <a:rPr lang="cs-CZ" sz="2200" b="1" dirty="0">
                <a:effectLst>
                  <a:outerShdw blurRad="38100" dist="38100" dir="2700000" algn="tl">
                    <a:srgbClr val="000000">
                      <a:alpha val="43137"/>
                    </a:srgbClr>
                  </a:outerShdw>
                </a:effectLst>
              </a:rPr>
              <a:t> </a:t>
            </a:r>
            <a:r>
              <a:rPr lang="cs-CZ" sz="2200" b="1" dirty="0" err="1">
                <a:effectLst>
                  <a:outerShdw blurRad="38100" dist="38100" dir="2700000" algn="tl">
                    <a:srgbClr val="000000">
                      <a:alpha val="43137"/>
                    </a:srgbClr>
                  </a:outerShdw>
                </a:effectLst>
              </a:rPr>
              <a:t>immigration</a:t>
            </a:r>
            <a:r>
              <a:rPr lang="cs-CZ" sz="2200" b="1" dirty="0">
                <a:effectLst>
                  <a:outerShdw blurRad="38100" dist="38100" dir="2700000" algn="tl">
                    <a:srgbClr val="000000">
                      <a:alpha val="43137"/>
                    </a:srgbClr>
                  </a:outerShdw>
                </a:effectLst>
              </a:rPr>
              <a:t> </a:t>
            </a:r>
          </a:p>
          <a:p>
            <a:pPr marL="0" indent="0" eaLnBrk="1" hangingPunct="1">
              <a:lnSpc>
                <a:spcPct val="80000"/>
              </a:lnSpc>
              <a:spcBef>
                <a:spcPts val="1200"/>
              </a:spcBef>
              <a:buNone/>
              <a:defRPr/>
            </a:pPr>
            <a:r>
              <a:rPr lang="cs-CZ" sz="2600" dirty="0">
                <a:effectLst>
                  <a:outerShdw blurRad="38100" dist="38100" dir="2700000" algn="tl">
                    <a:srgbClr val="000000">
                      <a:alpha val="43137"/>
                    </a:srgbClr>
                  </a:outerShdw>
                </a:effectLst>
              </a:rPr>
              <a:t> </a:t>
            </a:r>
            <a:r>
              <a:rPr lang="cs-CZ" sz="2600" dirty="0">
                <a:solidFill>
                  <a:srgbClr val="002060"/>
                </a:solidFill>
                <a:effectLst>
                  <a:outerShdw blurRad="38100" dist="38100" dir="2700000" algn="tl">
                    <a:srgbClr val="000000">
                      <a:alpha val="43137"/>
                    </a:srgbClr>
                  </a:outerShdw>
                </a:effectLst>
              </a:rPr>
              <a:t>….</a:t>
            </a:r>
            <a:r>
              <a:rPr lang="cs-CZ" sz="2600" b="1" dirty="0" err="1">
                <a:solidFill>
                  <a:srgbClr val="002060"/>
                </a:solidFill>
                <a:effectLst>
                  <a:outerShdw blurRad="38100" dist="38100" dir="2700000" algn="tl">
                    <a:srgbClr val="000000">
                      <a:alpha val="43137"/>
                    </a:srgbClr>
                  </a:outerShdw>
                </a:effectLst>
              </a:rPr>
              <a:t>different</a:t>
            </a:r>
            <a:r>
              <a:rPr lang="cs-CZ" sz="2600" b="1" dirty="0">
                <a:solidFill>
                  <a:srgbClr val="002060"/>
                </a:solidFill>
                <a:effectLst>
                  <a:outerShdw blurRad="38100" dist="38100" dir="2700000" algn="tl">
                    <a:srgbClr val="000000">
                      <a:alpha val="43137"/>
                    </a:srgbClr>
                  </a:outerShdw>
                </a:effectLst>
              </a:rPr>
              <a:t> </a:t>
            </a:r>
            <a:r>
              <a:rPr lang="cs-CZ" sz="2600" b="1" dirty="0" err="1">
                <a:solidFill>
                  <a:srgbClr val="002060"/>
                </a:solidFill>
                <a:effectLst>
                  <a:outerShdw blurRad="38100" dist="38100" dir="2700000" algn="tl">
                    <a:srgbClr val="000000">
                      <a:alpha val="43137"/>
                    </a:srgbClr>
                  </a:outerShdw>
                </a:effectLst>
              </a:rPr>
              <a:t>approaches</a:t>
            </a:r>
            <a:r>
              <a:rPr lang="cs-CZ" sz="2600" b="1" dirty="0">
                <a:solidFill>
                  <a:srgbClr val="002060"/>
                </a:solidFill>
                <a:effectLst>
                  <a:outerShdw blurRad="38100" dist="38100" dir="2700000" algn="tl">
                    <a:srgbClr val="000000">
                      <a:alpha val="43137"/>
                    </a:srgbClr>
                  </a:outerShdw>
                </a:effectLst>
              </a:rPr>
              <a:t> … </a:t>
            </a:r>
            <a:r>
              <a:rPr lang="cs-CZ" sz="2600" b="1" dirty="0" err="1">
                <a:solidFill>
                  <a:srgbClr val="002060"/>
                </a:solidFill>
                <a:effectLst>
                  <a:outerShdw blurRad="38100" dist="38100" dir="2700000" algn="tl">
                    <a:srgbClr val="000000">
                      <a:alpha val="43137"/>
                    </a:srgbClr>
                  </a:outerShdw>
                </a:effectLst>
              </a:rPr>
              <a:t>procedures</a:t>
            </a:r>
            <a:r>
              <a:rPr lang="cs-CZ" sz="2600" b="1" dirty="0">
                <a:solidFill>
                  <a:srgbClr val="002060"/>
                </a:solidFill>
                <a:effectLst>
                  <a:outerShdw blurRad="38100" dist="38100" dir="2700000" algn="tl">
                    <a:srgbClr val="000000">
                      <a:alpha val="43137"/>
                    </a:srgbClr>
                  </a:outerShdw>
                </a:effectLst>
              </a:rPr>
              <a:t> …</a:t>
            </a:r>
          </a:p>
          <a:p>
            <a:pPr lvl="1" eaLnBrk="1" hangingPunct="1">
              <a:lnSpc>
                <a:spcPct val="80000"/>
              </a:lnSpc>
              <a:buFontTx/>
              <a:buNone/>
              <a:defRPr/>
            </a:pPr>
            <a:r>
              <a:rPr lang="cs-CZ" b="0" dirty="0"/>
              <a:t>                                                                            </a:t>
            </a:r>
            <a:endParaRPr lang="cs-CZ" b="0" dirty="0">
              <a:effectLst>
                <a:outerShdw blurRad="38100" dist="38100" dir="2700000" algn="tl">
                  <a:srgbClr val="000000">
                    <a:alpha val="43137"/>
                  </a:srgbClr>
                </a:outerShdw>
              </a:effectLst>
            </a:endParaRPr>
          </a:p>
        </p:txBody>
      </p:sp>
      <p:pic>
        <p:nvPicPr>
          <p:cNvPr id="2765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898" y="5085184"/>
            <a:ext cx="2522727" cy="179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AutoShape 12"/>
          <p:cNvSpPr>
            <a:spLocks noChangeArrowheads="1"/>
          </p:cNvSpPr>
          <p:nvPr/>
        </p:nvSpPr>
        <p:spPr bwMode="auto">
          <a:xfrm>
            <a:off x="4721424" y="5589588"/>
            <a:ext cx="360363" cy="215900"/>
          </a:xfrm>
          <a:prstGeom prst="rightArrow">
            <a:avLst>
              <a:gd name="adj1" fmla="val 50000"/>
              <a:gd name="adj2" fmla="val 41728"/>
            </a:avLst>
          </a:prstGeom>
          <a:solidFill>
            <a:srgbClr val="FF0000"/>
          </a:solidFill>
          <a:ln w="9525" algn="ctr">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6pPr>
            <a:lvl7pPr marL="29718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7pPr>
            <a:lvl8pPr marL="34290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8pPr>
            <a:lvl9pPr marL="38862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9pPr>
          </a:lstStyle>
          <a:p>
            <a:pPr eaLnBrk="1" hangingPunct="1"/>
            <a:endParaRPr lang="cs-CZ"/>
          </a:p>
        </p:txBody>
      </p:sp>
      <p:sp>
        <p:nvSpPr>
          <p:cNvPr id="27655" name="AutoShape 15"/>
          <p:cNvSpPr>
            <a:spLocks noChangeArrowheads="1"/>
          </p:cNvSpPr>
          <p:nvPr/>
        </p:nvSpPr>
        <p:spPr bwMode="auto">
          <a:xfrm>
            <a:off x="7841959" y="5589588"/>
            <a:ext cx="360363" cy="215900"/>
          </a:xfrm>
          <a:prstGeom prst="rightArrow">
            <a:avLst>
              <a:gd name="adj1" fmla="val 50000"/>
              <a:gd name="adj2" fmla="val 41728"/>
            </a:avLst>
          </a:prstGeom>
          <a:solidFill>
            <a:srgbClr val="FF0000"/>
          </a:solidFill>
          <a:ln w="9525" algn="ctr">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6pPr>
            <a:lvl7pPr marL="29718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7pPr>
            <a:lvl8pPr marL="34290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8pPr>
            <a:lvl9pPr marL="38862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9pPr>
          </a:lstStyle>
          <a:p>
            <a:pPr eaLnBrk="1" hangingPunct="1"/>
            <a:endParaRPr lang="cs-CZ"/>
          </a:p>
        </p:txBody>
      </p:sp>
      <p:sp>
        <p:nvSpPr>
          <p:cNvPr id="27656" name="AutoShape 16"/>
          <p:cNvSpPr>
            <a:spLocks noChangeArrowheads="1"/>
          </p:cNvSpPr>
          <p:nvPr/>
        </p:nvSpPr>
        <p:spPr bwMode="auto">
          <a:xfrm>
            <a:off x="7839809" y="5968241"/>
            <a:ext cx="360363" cy="215900"/>
          </a:xfrm>
          <a:prstGeom prst="rightArrow">
            <a:avLst>
              <a:gd name="adj1" fmla="val 50000"/>
              <a:gd name="adj2" fmla="val 41728"/>
            </a:avLst>
          </a:prstGeom>
          <a:solidFill>
            <a:srgbClr val="FF0000"/>
          </a:solidFill>
          <a:ln w="9525" algn="ctr">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6pPr>
            <a:lvl7pPr marL="29718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7pPr>
            <a:lvl8pPr marL="34290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8pPr>
            <a:lvl9pPr marL="3886200" indent="-228600" eaLnBrk="0" fontAlgn="base" hangingPunct="0">
              <a:lnSpc>
                <a:spcPct val="80000"/>
              </a:lnSpc>
              <a:spcBef>
                <a:spcPct val="50000"/>
              </a:spcBef>
              <a:spcAft>
                <a:spcPct val="0"/>
              </a:spcAft>
              <a:buChar char="•"/>
              <a:defRPr sz="1200" b="1">
                <a:solidFill>
                  <a:schemeClr val="tx1"/>
                </a:solidFill>
                <a:latin typeface="Arial" panose="020B0604020202020204" pitchFamily="34" charset="0"/>
              </a:defRPr>
            </a:lvl9pPr>
          </a:lstStyle>
          <a:p>
            <a:pPr eaLnBrk="1" hangingPunct="1"/>
            <a:endParaRPr lang="cs-CZ"/>
          </a:p>
        </p:txBody>
      </p:sp>
      <p:pic>
        <p:nvPicPr>
          <p:cNvPr id="2765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7045" y="5085185"/>
            <a:ext cx="2220956" cy="177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663" name="Picture 15" descr="http://www.awsg.us/wp-content/uploads/2010/06/Terroristphotocollection0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652" y="815084"/>
            <a:ext cx="1473198" cy="11043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data.primeportal.net/tanks/clemens_niesner/t-72m1/t-72m1_04_of_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8303" y="5086437"/>
            <a:ext cx="2623482" cy="17715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http://topnews.in/usa/files/Lashkar-e-Taiba_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98200" y="863359"/>
            <a:ext cx="1338296" cy="105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http://www.tyden.cz/obrazek/201207/5012a0704e652/usa4ff30e0f3f0f6-iran46-8902181194-l600-5012ac509626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83681" y="2556230"/>
            <a:ext cx="1252815" cy="76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http://www.emandp.com/site_content_uploads/main_content/asymmetric%20warfare%20mai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0375" y="2060848"/>
            <a:ext cx="1470096" cy="87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anim calcmode="lin" valueType="num">
                                      <p:cBhvr additive="base">
                                        <p:cTn id="11"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608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anim calcmode="lin" valueType="num">
                                      <p:cBhvr additive="base">
                                        <p:cTn id="15"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6083">
                                            <p:txEl>
                                              <p:pRg st="4" end="4"/>
                                            </p:txEl>
                                          </p:spTgt>
                                        </p:tgtEl>
                                        <p:attrNameLst>
                                          <p:attrName>style.visibility</p:attrName>
                                        </p:attrNameLst>
                                      </p:cBhvr>
                                      <p:to>
                                        <p:strVal val="visible"/>
                                      </p:to>
                                    </p:set>
                                    <p:anim calcmode="lin" valueType="num">
                                      <p:cBhvr additive="base">
                                        <p:cTn id="21" dur="500" fill="hold"/>
                                        <p:tgtEl>
                                          <p:spTgt spid="4608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60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6083">
                                            <p:txEl>
                                              <p:pRg st="5" end="5"/>
                                            </p:txEl>
                                          </p:spTgt>
                                        </p:tgtEl>
                                        <p:attrNameLst>
                                          <p:attrName>style.visibility</p:attrName>
                                        </p:attrNameLst>
                                      </p:cBhvr>
                                      <p:to>
                                        <p:strVal val="visible"/>
                                      </p:to>
                                    </p:set>
                                    <p:animEffect transition="in" filter="fade">
                                      <p:cBhvr>
                                        <p:cTn id="27" dur="1000"/>
                                        <p:tgtEl>
                                          <p:spTgt spid="46083">
                                            <p:txEl>
                                              <p:pRg st="5" end="5"/>
                                            </p:txEl>
                                          </p:spTgt>
                                        </p:tgtEl>
                                      </p:cBhvr>
                                    </p:animEffect>
                                    <p:anim calcmode="lin" valueType="num">
                                      <p:cBhvr>
                                        <p:cTn id="28" dur="1000" fill="hold"/>
                                        <p:tgtEl>
                                          <p:spTgt spid="4608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608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6083">
                                            <p:txEl>
                                              <p:pRg st="6" end="6"/>
                                            </p:txEl>
                                          </p:spTgt>
                                        </p:tgtEl>
                                        <p:attrNameLst>
                                          <p:attrName>style.visibility</p:attrName>
                                        </p:attrNameLst>
                                      </p:cBhvr>
                                      <p:to>
                                        <p:strVal val="visible"/>
                                      </p:to>
                                    </p:set>
                                    <p:animEffect transition="in" filter="fade">
                                      <p:cBhvr>
                                        <p:cTn id="32" dur="1000"/>
                                        <p:tgtEl>
                                          <p:spTgt spid="46083">
                                            <p:txEl>
                                              <p:pRg st="6" end="6"/>
                                            </p:txEl>
                                          </p:spTgt>
                                        </p:tgtEl>
                                      </p:cBhvr>
                                    </p:animEffect>
                                    <p:anim calcmode="lin" valueType="num">
                                      <p:cBhvr>
                                        <p:cTn id="33" dur="1000" fill="hold"/>
                                        <p:tgtEl>
                                          <p:spTgt spid="4608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4608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27653"/>
                                        </p:tgtEl>
                                        <p:attrNameLst>
                                          <p:attrName>style.visibility</p:attrName>
                                        </p:attrNameLst>
                                      </p:cBhvr>
                                      <p:to>
                                        <p:strVal val="visible"/>
                                      </p:to>
                                    </p:set>
                                    <p:animEffect transition="in" filter="wheel(1)">
                                      <p:cBhvr>
                                        <p:cTn id="39" dur="2000"/>
                                        <p:tgtEl>
                                          <p:spTgt spid="27653"/>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7654"/>
                                        </p:tgtEl>
                                        <p:attrNameLst>
                                          <p:attrName>style.visibility</p:attrName>
                                        </p:attrNameLst>
                                      </p:cBhvr>
                                      <p:to>
                                        <p:strVal val="visible"/>
                                      </p:to>
                                    </p:set>
                                    <p:animEffect transition="in" filter="wheel(1)">
                                      <p:cBhvr>
                                        <p:cTn id="42" dur="2000"/>
                                        <p:tgtEl>
                                          <p:spTgt spid="27654"/>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27655"/>
                                        </p:tgtEl>
                                        <p:attrNameLst>
                                          <p:attrName>style.visibility</p:attrName>
                                        </p:attrNameLst>
                                      </p:cBhvr>
                                      <p:to>
                                        <p:strVal val="visible"/>
                                      </p:to>
                                    </p:set>
                                    <p:animEffect transition="in" filter="wheel(1)">
                                      <p:cBhvr>
                                        <p:cTn id="45" dur="2000"/>
                                        <p:tgtEl>
                                          <p:spTgt spid="27655"/>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27656"/>
                                        </p:tgtEl>
                                        <p:attrNameLst>
                                          <p:attrName>style.visibility</p:attrName>
                                        </p:attrNameLst>
                                      </p:cBhvr>
                                      <p:to>
                                        <p:strVal val="visible"/>
                                      </p:to>
                                    </p:set>
                                    <p:animEffect transition="in" filter="wheel(1)">
                                      <p:cBhvr>
                                        <p:cTn id="48" dur="2000"/>
                                        <p:tgtEl>
                                          <p:spTgt spid="27656"/>
                                        </p:tgtEl>
                                      </p:cBhvr>
                                    </p:animEffect>
                                  </p:childTnLst>
                                </p:cTn>
                              </p:par>
                              <p:par>
                                <p:cTn id="49" presetID="21" presetClass="entr" presetSubtype="1" fill="hold" nodeType="withEffect">
                                  <p:stCondLst>
                                    <p:cond delay="0"/>
                                  </p:stCondLst>
                                  <p:childTnLst>
                                    <p:set>
                                      <p:cBhvr>
                                        <p:cTn id="50" dur="1" fill="hold">
                                          <p:stCondLst>
                                            <p:cond delay="0"/>
                                          </p:stCondLst>
                                        </p:cTn>
                                        <p:tgtEl>
                                          <p:spTgt spid="27657"/>
                                        </p:tgtEl>
                                        <p:attrNameLst>
                                          <p:attrName>style.visibility</p:attrName>
                                        </p:attrNameLst>
                                      </p:cBhvr>
                                      <p:to>
                                        <p:strVal val="visible"/>
                                      </p:to>
                                    </p:set>
                                    <p:animEffect transition="in" filter="wheel(1)">
                                      <p:cBhvr>
                                        <p:cTn id="51" dur="2000"/>
                                        <p:tgtEl>
                                          <p:spTgt spid="27657"/>
                                        </p:tgtEl>
                                      </p:cBhvr>
                                    </p:animEffect>
                                  </p:childTnLst>
                                </p:cTn>
                              </p:par>
                              <p:par>
                                <p:cTn id="52" presetID="21" presetClass="entr" presetSubtype="1" fill="hold" nodeType="withEffect">
                                  <p:stCondLst>
                                    <p:cond delay="0"/>
                                  </p:stCondLst>
                                  <p:childTnLst>
                                    <p:set>
                                      <p:cBhvr>
                                        <p:cTn id="53" dur="1" fill="hold">
                                          <p:stCondLst>
                                            <p:cond delay="0"/>
                                          </p:stCondLst>
                                        </p:cTn>
                                        <p:tgtEl>
                                          <p:spTgt spid="3074"/>
                                        </p:tgtEl>
                                        <p:attrNameLst>
                                          <p:attrName>style.visibility</p:attrName>
                                        </p:attrNameLst>
                                      </p:cBhvr>
                                      <p:to>
                                        <p:strVal val="visible"/>
                                      </p:to>
                                    </p:set>
                                    <p:animEffect transition="in" filter="wheel(1)">
                                      <p:cBhvr>
                                        <p:cTn id="54"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P spid="27654" grpId="0" animBg="1"/>
      <p:bldP spid="27655" grpId="0" animBg="1"/>
      <p:bldP spid="276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06626" y="115889"/>
            <a:ext cx="7201742" cy="720725"/>
          </a:xfrm>
        </p:spPr>
        <p:txBody>
          <a:bodyPr/>
          <a:lstStyle/>
          <a:p>
            <a:pPr eaLnBrk="1" hangingPunct="1">
              <a:defRPr/>
            </a:pPr>
            <a:r>
              <a:rPr lang="cs-CZ" dirty="0" err="1">
                <a:effectLst>
                  <a:outerShdw blurRad="38100" dist="38100" dir="2700000" algn="tl">
                    <a:srgbClr val="000000">
                      <a:alpha val="43137"/>
                    </a:srgbClr>
                  </a:outerShdw>
                </a:effectLst>
              </a:rPr>
              <a:t>new</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methods</a:t>
            </a:r>
            <a:r>
              <a:rPr lang="cs-CZ" dirty="0">
                <a:effectLst>
                  <a:outerShdw blurRad="38100" dist="38100" dir="2700000" algn="tl">
                    <a:srgbClr val="000000">
                      <a:alpha val="43137"/>
                    </a:srgbClr>
                  </a:outerShdw>
                </a:effectLst>
              </a:rPr>
              <a:t>, </a:t>
            </a:r>
            <a:r>
              <a:rPr lang="cs-CZ" dirty="0" err="1">
                <a:effectLst>
                  <a:outerShdw blurRad="38100" dist="38100" dir="2700000" algn="tl">
                    <a:srgbClr val="000000">
                      <a:alpha val="43137"/>
                    </a:srgbClr>
                  </a:outerShdw>
                </a:effectLst>
              </a:rPr>
              <a:t>instruments</a:t>
            </a:r>
            <a:r>
              <a:rPr lang="cs-CZ" dirty="0">
                <a:effectLst>
                  <a:outerShdw blurRad="38100" dist="38100" dir="2700000" algn="tl">
                    <a:srgbClr val="000000">
                      <a:alpha val="43137"/>
                    </a:srgbClr>
                  </a:outerShdw>
                </a:effectLst>
              </a:rPr>
              <a:t>, technology ...</a:t>
            </a:r>
            <a:endParaRPr lang="cs-CZ" altLang="cs-CZ" dirty="0">
              <a:effectLst>
                <a:outerShdw blurRad="38100" dist="38100" dir="2700000" algn="tl">
                  <a:srgbClr val="000000">
                    <a:alpha val="43137"/>
                  </a:srgbClr>
                </a:outerShdw>
              </a:effectLst>
            </a:endParaRPr>
          </a:p>
        </p:txBody>
      </p:sp>
      <p:sp>
        <p:nvSpPr>
          <p:cNvPr id="11267" name="Rectangle 3"/>
          <p:cNvSpPr>
            <a:spLocks noGrp="1" noChangeArrowheads="1"/>
          </p:cNvSpPr>
          <p:nvPr>
            <p:ph type="body" idx="1"/>
          </p:nvPr>
        </p:nvSpPr>
        <p:spPr/>
        <p:txBody>
          <a:bodyPr/>
          <a:lstStyle/>
          <a:p>
            <a:pPr eaLnBrk="1" hangingPunct="1">
              <a:buFont typeface="Wingdings" panose="05000000000000000000" pitchFamily="2" charset="2"/>
              <a:buNone/>
              <a:defRPr/>
            </a:pPr>
            <a:r>
              <a:rPr lang="cs-CZ" altLang="cs-CZ" sz="2000" b="1" dirty="0">
                <a:effectLst>
                  <a:outerShdw blurRad="38100" dist="38100" dir="2700000" algn="tl">
                    <a:srgbClr val="000000">
                      <a:alpha val="43137"/>
                    </a:srgbClr>
                  </a:outerShdw>
                </a:effectLst>
              </a:rPr>
              <a:t>JDAM </a:t>
            </a:r>
            <a:r>
              <a:rPr lang="cs-CZ" altLang="cs-CZ" sz="2000" b="1" dirty="0"/>
              <a:t>- Joint Direct </a:t>
            </a:r>
            <a:r>
              <a:rPr lang="cs-CZ" altLang="cs-CZ" sz="2000" b="1" dirty="0" err="1"/>
              <a:t>Attack</a:t>
            </a:r>
            <a:r>
              <a:rPr lang="cs-CZ" altLang="cs-CZ" sz="2000" b="1" dirty="0"/>
              <a:t> </a:t>
            </a:r>
            <a:r>
              <a:rPr lang="cs-CZ" altLang="cs-CZ" sz="2000" b="1" dirty="0" err="1"/>
              <a:t>Munition</a:t>
            </a:r>
            <a:r>
              <a:rPr lang="cs-CZ" altLang="cs-CZ" sz="2000" b="1" dirty="0"/>
              <a:t>  </a:t>
            </a:r>
          </a:p>
          <a:p>
            <a:pPr eaLnBrk="1" hangingPunct="1">
              <a:buFont typeface="Wingdings" panose="05000000000000000000" pitchFamily="2" charset="2"/>
              <a:buNone/>
              <a:defRPr/>
            </a:pPr>
            <a:endParaRPr lang="cs-CZ" altLang="cs-CZ" sz="2000" b="1" dirty="0"/>
          </a:p>
          <a:p>
            <a:pPr eaLnBrk="1" hangingPunct="1">
              <a:buFont typeface="Wingdings" panose="05000000000000000000" pitchFamily="2" charset="2"/>
              <a:buNone/>
              <a:defRPr/>
            </a:pPr>
            <a:endParaRPr lang="cs-CZ" altLang="cs-CZ" sz="2000" b="1" dirty="0"/>
          </a:p>
          <a:p>
            <a:pPr eaLnBrk="1" hangingPunct="1">
              <a:buFont typeface="Wingdings" panose="05000000000000000000" pitchFamily="2" charset="2"/>
              <a:buNone/>
              <a:defRPr/>
            </a:pPr>
            <a:endParaRPr lang="cs-CZ" altLang="cs-CZ" sz="2000" b="1" dirty="0"/>
          </a:p>
          <a:p>
            <a:pPr eaLnBrk="1" hangingPunct="1">
              <a:buFont typeface="Wingdings" panose="05000000000000000000" pitchFamily="2" charset="2"/>
              <a:buNone/>
              <a:defRPr/>
            </a:pPr>
            <a:endParaRPr lang="cs-CZ" altLang="cs-CZ" sz="2000" b="1" dirty="0">
              <a:solidFill>
                <a:srgbClr val="000000"/>
              </a:solidFill>
            </a:endParaRPr>
          </a:p>
          <a:p>
            <a:pPr eaLnBrk="1" hangingPunct="1">
              <a:buFont typeface="Wingdings" panose="05000000000000000000" pitchFamily="2" charset="2"/>
              <a:buNone/>
              <a:defRPr/>
            </a:pPr>
            <a:r>
              <a:rPr lang="cs-CZ" altLang="cs-CZ" sz="2000" b="1" dirty="0" err="1">
                <a:effectLst>
                  <a:outerShdw blurRad="38100" dist="38100" dir="2700000" algn="tl">
                    <a:srgbClr val="000000">
                      <a:alpha val="43137"/>
                    </a:srgbClr>
                  </a:outerShdw>
                </a:effectLst>
              </a:rPr>
              <a:t>Small</a:t>
            </a:r>
            <a:r>
              <a:rPr lang="cs-CZ" altLang="cs-CZ" sz="2000" b="1" dirty="0">
                <a:effectLst>
                  <a:outerShdw blurRad="38100" dist="38100" dir="2700000" algn="tl">
                    <a:srgbClr val="000000">
                      <a:alpha val="43137"/>
                    </a:srgbClr>
                  </a:outerShdw>
                </a:effectLst>
              </a:rPr>
              <a:t> </a:t>
            </a:r>
            <a:r>
              <a:rPr lang="cs-CZ" altLang="cs-CZ" sz="2000" b="1" dirty="0" err="1">
                <a:effectLst>
                  <a:outerShdw blurRad="38100" dist="38100" dir="2700000" algn="tl">
                    <a:srgbClr val="000000">
                      <a:alpha val="43137"/>
                    </a:srgbClr>
                  </a:outerShdw>
                </a:effectLst>
              </a:rPr>
              <a:t>Diameter</a:t>
            </a:r>
            <a:r>
              <a:rPr lang="cs-CZ" altLang="cs-CZ" sz="2000" b="1" dirty="0">
                <a:effectLst>
                  <a:outerShdw blurRad="38100" dist="38100" dir="2700000" algn="tl">
                    <a:srgbClr val="000000">
                      <a:alpha val="43137"/>
                    </a:srgbClr>
                  </a:outerShdw>
                </a:effectLst>
              </a:rPr>
              <a:t> Bomb </a:t>
            </a:r>
            <a:r>
              <a:rPr lang="cs-CZ" altLang="cs-CZ" sz="1800" b="1" dirty="0">
                <a:solidFill>
                  <a:srgbClr val="000000"/>
                </a:solidFill>
              </a:rPr>
              <a:t>(SDB) </a:t>
            </a:r>
            <a:r>
              <a:rPr lang="cs-CZ" altLang="cs-CZ" sz="2000" b="1" dirty="0" err="1">
                <a:solidFill>
                  <a:schemeClr val="tx1"/>
                </a:solidFill>
              </a:rPr>
              <a:t>System</a:t>
            </a:r>
            <a:r>
              <a:rPr lang="cs-CZ" altLang="cs-CZ" sz="2000" b="1" dirty="0">
                <a:solidFill>
                  <a:srgbClr val="000000"/>
                </a:solidFill>
              </a:rPr>
              <a:t>, …. </a:t>
            </a:r>
            <a:r>
              <a:rPr lang="cs-CZ" altLang="cs-CZ" sz="2000" b="1" dirty="0">
                <a:effectLst>
                  <a:outerShdw blurRad="38100" dist="38100" dir="2700000" algn="tl">
                    <a:srgbClr val="000000">
                      <a:alpha val="43137"/>
                    </a:srgbClr>
                  </a:outerShdw>
                </a:effectLst>
              </a:rPr>
              <a:t>DIME</a:t>
            </a:r>
            <a:r>
              <a:rPr lang="cs-CZ" altLang="cs-CZ" sz="2000" b="1" dirty="0">
                <a:solidFill>
                  <a:srgbClr val="000000"/>
                </a:solidFill>
              </a:rPr>
              <a:t> </a:t>
            </a:r>
            <a:r>
              <a:rPr lang="cs-CZ" altLang="cs-CZ" sz="1400" dirty="0">
                <a:solidFill>
                  <a:srgbClr val="000000"/>
                </a:solidFill>
              </a:rPr>
              <a:t>(</a:t>
            </a:r>
            <a:r>
              <a:rPr lang="cs-CZ" altLang="cs-CZ" sz="1400" dirty="0" err="1">
                <a:solidFill>
                  <a:srgbClr val="000000"/>
                </a:solidFill>
              </a:rPr>
              <a:t>Dense</a:t>
            </a:r>
            <a:r>
              <a:rPr lang="cs-CZ" altLang="cs-CZ" sz="1400" dirty="0">
                <a:solidFill>
                  <a:srgbClr val="000000"/>
                </a:solidFill>
              </a:rPr>
              <a:t> </a:t>
            </a:r>
            <a:r>
              <a:rPr lang="cs-CZ" altLang="cs-CZ" sz="1400" dirty="0" err="1">
                <a:solidFill>
                  <a:srgbClr val="000000"/>
                </a:solidFill>
              </a:rPr>
              <a:t>Inert</a:t>
            </a:r>
            <a:r>
              <a:rPr lang="cs-CZ" altLang="cs-CZ" sz="1400" dirty="0">
                <a:solidFill>
                  <a:srgbClr val="000000"/>
                </a:solidFill>
              </a:rPr>
              <a:t> Metal </a:t>
            </a:r>
            <a:r>
              <a:rPr lang="cs-CZ" altLang="cs-CZ" sz="1400" dirty="0" err="1">
                <a:solidFill>
                  <a:srgbClr val="000000"/>
                </a:solidFill>
              </a:rPr>
              <a:t>Explosive</a:t>
            </a:r>
            <a:r>
              <a:rPr lang="cs-CZ" altLang="cs-CZ" sz="1400" dirty="0">
                <a:solidFill>
                  <a:schemeClr val="tx1"/>
                </a:solidFill>
              </a:rPr>
              <a:t>)</a:t>
            </a:r>
          </a:p>
          <a:p>
            <a:pPr eaLnBrk="1" hangingPunct="1">
              <a:buFont typeface="Wingdings" panose="05000000000000000000" pitchFamily="2" charset="2"/>
              <a:buNone/>
              <a:defRPr/>
            </a:pPr>
            <a:endParaRPr lang="cs-CZ" altLang="cs-CZ" sz="2000"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920" y="3730010"/>
            <a:ext cx="207168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201" y="3730009"/>
            <a:ext cx="2068513"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318" name="Picture 7" descr="http://images.gizmag.com/gallery_lrg/jdam-er-t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1464" y="1331865"/>
            <a:ext cx="21494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http://defense-update.com/images_new1/f22_sdb_in_b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61176"/>
            <a:ext cx="209746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descr="http://www.patriotfiles.com/forum/imgcache/96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0289" y="1412875"/>
            <a:ext cx="1976437"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3" descr="http://img04.deviantart.net/3cba/i/2012/220/a/a/jdam_explosion_by_95tekki-d5a992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7413" y="1408113"/>
            <a:ext cx="296545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5" descr="DI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6863" y="3730010"/>
            <a:ext cx="4014307" cy="257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6400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ppt_x"/>
                                          </p:val>
                                        </p:tav>
                                        <p:tav tm="100000">
                                          <p:val>
                                            <p:strVal val="#ppt_x"/>
                                          </p:val>
                                        </p:tav>
                                      </p:tavLst>
                                    </p:anim>
                                    <p:anim calcmode="lin" valueType="num">
                                      <p:cBhvr additive="base">
                                        <p:cTn id="8" dur="500" fill="hold"/>
                                        <p:tgtEl>
                                          <p:spTgt spid="133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20"/>
                                        </p:tgtEl>
                                        <p:attrNameLst>
                                          <p:attrName>style.visibility</p:attrName>
                                        </p:attrNameLst>
                                      </p:cBhvr>
                                      <p:to>
                                        <p:strVal val="visible"/>
                                      </p:to>
                                    </p:set>
                                    <p:anim calcmode="lin" valueType="num">
                                      <p:cBhvr additive="base">
                                        <p:cTn id="11" dur="500" fill="hold"/>
                                        <p:tgtEl>
                                          <p:spTgt spid="13320"/>
                                        </p:tgtEl>
                                        <p:attrNameLst>
                                          <p:attrName>ppt_x</p:attrName>
                                        </p:attrNameLst>
                                      </p:cBhvr>
                                      <p:tavLst>
                                        <p:tav tm="0">
                                          <p:val>
                                            <p:strVal val="#ppt_x"/>
                                          </p:val>
                                        </p:tav>
                                        <p:tav tm="100000">
                                          <p:val>
                                            <p:strVal val="#ppt_x"/>
                                          </p:val>
                                        </p:tav>
                                      </p:tavLst>
                                    </p:anim>
                                    <p:anim calcmode="lin" valueType="num">
                                      <p:cBhvr additive="base">
                                        <p:cTn id="12" dur="500" fill="hold"/>
                                        <p:tgtEl>
                                          <p:spTgt spid="133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21"/>
                                        </p:tgtEl>
                                        <p:attrNameLst>
                                          <p:attrName>style.visibility</p:attrName>
                                        </p:attrNameLst>
                                      </p:cBhvr>
                                      <p:to>
                                        <p:strVal val="visible"/>
                                      </p:to>
                                    </p:set>
                                    <p:anim calcmode="lin" valueType="num">
                                      <p:cBhvr additive="base">
                                        <p:cTn id="15" dur="500" fill="hold"/>
                                        <p:tgtEl>
                                          <p:spTgt spid="13321"/>
                                        </p:tgtEl>
                                        <p:attrNameLst>
                                          <p:attrName>ppt_x</p:attrName>
                                        </p:attrNameLst>
                                      </p:cBhvr>
                                      <p:tavLst>
                                        <p:tav tm="0">
                                          <p:val>
                                            <p:strVal val="#ppt_x"/>
                                          </p:val>
                                        </p:tav>
                                        <p:tav tm="100000">
                                          <p:val>
                                            <p:strVal val="#ppt_x"/>
                                          </p:val>
                                        </p:tav>
                                      </p:tavLst>
                                    </p:anim>
                                    <p:anim calcmode="lin" valueType="num">
                                      <p:cBhvr additive="base">
                                        <p:cTn id="16" dur="500" fill="hold"/>
                                        <p:tgtEl>
                                          <p:spTgt spid="133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316"/>
                                        </p:tgtEl>
                                        <p:attrNameLst>
                                          <p:attrName>style.visibility</p:attrName>
                                        </p:attrNameLst>
                                      </p:cBhvr>
                                      <p:to>
                                        <p:strVal val="visible"/>
                                      </p:to>
                                    </p:set>
                                    <p:anim calcmode="lin" valueType="num">
                                      <p:cBhvr additive="base">
                                        <p:cTn id="21" dur="500" fill="hold"/>
                                        <p:tgtEl>
                                          <p:spTgt spid="13316"/>
                                        </p:tgtEl>
                                        <p:attrNameLst>
                                          <p:attrName>ppt_x</p:attrName>
                                        </p:attrNameLst>
                                      </p:cBhvr>
                                      <p:tavLst>
                                        <p:tav tm="0">
                                          <p:val>
                                            <p:strVal val="#ppt_x"/>
                                          </p:val>
                                        </p:tav>
                                        <p:tav tm="100000">
                                          <p:val>
                                            <p:strVal val="#ppt_x"/>
                                          </p:val>
                                        </p:tav>
                                      </p:tavLst>
                                    </p:anim>
                                    <p:anim calcmode="lin" valueType="num">
                                      <p:cBhvr additive="base">
                                        <p:cTn id="22" dur="500" fill="hold"/>
                                        <p:tgtEl>
                                          <p:spTgt spid="133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317"/>
                                        </p:tgtEl>
                                        <p:attrNameLst>
                                          <p:attrName>style.visibility</p:attrName>
                                        </p:attrNameLst>
                                      </p:cBhvr>
                                      <p:to>
                                        <p:strVal val="visible"/>
                                      </p:to>
                                    </p:set>
                                    <p:anim calcmode="lin" valueType="num">
                                      <p:cBhvr additive="base">
                                        <p:cTn id="25" dur="500" fill="hold"/>
                                        <p:tgtEl>
                                          <p:spTgt spid="13317"/>
                                        </p:tgtEl>
                                        <p:attrNameLst>
                                          <p:attrName>ppt_x</p:attrName>
                                        </p:attrNameLst>
                                      </p:cBhvr>
                                      <p:tavLst>
                                        <p:tav tm="0">
                                          <p:val>
                                            <p:strVal val="#ppt_x"/>
                                          </p:val>
                                        </p:tav>
                                        <p:tav tm="100000">
                                          <p:val>
                                            <p:strVal val="#ppt_x"/>
                                          </p:val>
                                        </p:tav>
                                      </p:tavLst>
                                    </p:anim>
                                    <p:anim calcmode="lin" valueType="num">
                                      <p:cBhvr additive="base">
                                        <p:cTn id="26" dur="500" fill="hold"/>
                                        <p:tgtEl>
                                          <p:spTgt spid="133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322"/>
                                        </p:tgtEl>
                                        <p:attrNameLst>
                                          <p:attrName>style.visibility</p:attrName>
                                        </p:attrNameLst>
                                      </p:cBhvr>
                                      <p:to>
                                        <p:strVal val="visible"/>
                                      </p:to>
                                    </p:set>
                                    <p:anim calcmode="lin" valueType="num">
                                      <p:cBhvr additive="base">
                                        <p:cTn id="29" dur="500" fill="hold"/>
                                        <p:tgtEl>
                                          <p:spTgt spid="13322"/>
                                        </p:tgtEl>
                                        <p:attrNameLst>
                                          <p:attrName>ppt_x</p:attrName>
                                        </p:attrNameLst>
                                      </p:cBhvr>
                                      <p:tavLst>
                                        <p:tav tm="0">
                                          <p:val>
                                            <p:strVal val="#ppt_x"/>
                                          </p:val>
                                        </p:tav>
                                        <p:tav tm="100000">
                                          <p:val>
                                            <p:strVal val="#ppt_x"/>
                                          </p:val>
                                        </p:tav>
                                      </p:tavLst>
                                    </p:anim>
                                    <p:anim calcmode="lin" valueType="num">
                                      <p:cBhvr additive="base">
                                        <p:cTn id="30" dur="500" fill="hold"/>
                                        <p:tgtEl>
                                          <p:spTgt spid="133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p:txBody>
          <a:bodyPr/>
          <a:lstStyle/>
          <a:p>
            <a:r>
              <a:rPr lang="cs-CZ" altLang="cs-CZ" sz="3200" dirty="0">
                <a:effectLst>
                  <a:outerShdw blurRad="38100" dist="38100" dir="2700000" algn="tl">
                    <a:srgbClr val="000000">
                      <a:alpha val="43137"/>
                    </a:srgbClr>
                  </a:outerShdw>
                </a:effectLst>
              </a:rPr>
              <a:t>Hybrid </a:t>
            </a:r>
            <a:r>
              <a:rPr lang="cs-CZ" altLang="cs-CZ" sz="3200" dirty="0" err="1">
                <a:effectLst>
                  <a:outerShdw blurRad="38100" dist="38100" dir="2700000" algn="tl">
                    <a:srgbClr val="000000">
                      <a:alpha val="43137"/>
                    </a:srgbClr>
                  </a:outerShdw>
                </a:effectLst>
              </a:rPr>
              <a:t>War</a:t>
            </a:r>
            <a:endParaRPr lang="cs-CZ" altLang="cs-CZ" sz="3200"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lstStyle/>
          <a:p>
            <a:pPr marL="0" indent="0">
              <a:spcBef>
                <a:spcPts val="1800"/>
              </a:spcBef>
              <a:spcAft>
                <a:spcPts val="0"/>
              </a:spcAft>
              <a:buNone/>
              <a:defRPr/>
            </a:pPr>
            <a:r>
              <a:rPr lang="en-US" b="1" dirty="0">
                <a:highlight>
                  <a:srgbClr val="FFFF00"/>
                </a:highlight>
              </a:rPr>
              <a:t>... Strategic concept, </a:t>
            </a:r>
            <a:r>
              <a:rPr lang="cs-CZ" b="1" dirty="0" err="1">
                <a:highlight>
                  <a:srgbClr val="FFFF00"/>
                </a:highlight>
              </a:rPr>
              <a:t>introduced</a:t>
            </a:r>
            <a:r>
              <a:rPr lang="en-US" b="1" dirty="0">
                <a:highlight>
                  <a:srgbClr val="FFFF00"/>
                </a:highlight>
              </a:rPr>
              <a:t> </a:t>
            </a:r>
            <a:r>
              <a:rPr lang="cs-CZ" b="1" dirty="0">
                <a:highlight>
                  <a:srgbClr val="FFFF00"/>
                </a:highlight>
              </a:rPr>
              <a:t>by </a:t>
            </a:r>
            <a:r>
              <a:rPr lang="en-US" b="1" dirty="0">
                <a:highlight>
                  <a:srgbClr val="FFFF00"/>
                </a:highlight>
              </a:rPr>
              <a:t>American researcher Frank G. Hoffman in 2007</a:t>
            </a:r>
            <a:br>
              <a:rPr lang="en-US" sz="1800" dirty="0"/>
            </a:br>
            <a:r>
              <a:rPr lang="en-US" sz="1800" b="1" dirty="0">
                <a:solidFill>
                  <a:schemeClr val="tx1"/>
                </a:solidFill>
                <a:effectLst>
                  <a:outerShdw blurRad="38100" dist="38100" dir="2700000" algn="tl">
                    <a:srgbClr val="000000">
                      <a:alpha val="43137"/>
                    </a:srgbClr>
                  </a:outerShdw>
                </a:effectLst>
              </a:rPr>
              <a:t>It is a state of permanent war, when you can not say exactly whether direct intervention takes place or not.</a:t>
            </a:r>
            <a:endParaRPr lang="cs-CZ" sz="1800" b="1" dirty="0">
              <a:solidFill>
                <a:schemeClr val="tx1"/>
              </a:solidFill>
              <a:effectLst>
                <a:outerShdw blurRad="38100" dist="38100" dir="2700000" algn="tl">
                  <a:srgbClr val="000000">
                    <a:alpha val="43137"/>
                  </a:srgbClr>
                </a:outerShdw>
              </a:effectLst>
            </a:endParaRPr>
          </a:p>
          <a:p>
            <a:pPr marL="0" indent="0">
              <a:spcBef>
                <a:spcPts val="1800"/>
              </a:spcBef>
              <a:spcAft>
                <a:spcPts val="0"/>
              </a:spcAft>
              <a:buNone/>
              <a:defRPr/>
            </a:pPr>
            <a:r>
              <a:rPr lang="en-US" sz="1800" dirty="0">
                <a:solidFill>
                  <a:schemeClr val="tx1"/>
                </a:solidFill>
                <a:effectLst>
                  <a:outerShdw blurRad="38100" dist="38100" dir="2700000" algn="tl">
                    <a:srgbClr val="000000">
                      <a:alpha val="43137"/>
                    </a:srgbClr>
                  </a:outerShdw>
                </a:effectLst>
              </a:rPr>
              <a:t>It is seen as a </a:t>
            </a:r>
            <a:r>
              <a:rPr lang="en-US" sz="1800" b="1" dirty="0">
                <a:solidFill>
                  <a:schemeClr val="tx1"/>
                </a:solidFill>
                <a:effectLst>
                  <a:outerShdw blurRad="38100" dist="38100" dir="2700000" algn="tl">
                    <a:srgbClr val="000000">
                      <a:alpha val="43137"/>
                    </a:srgbClr>
                  </a:outerShdw>
                </a:effectLst>
              </a:rPr>
              <a:t>mix of political, economic and social events, which is followed by military action. </a:t>
            </a:r>
            <a:r>
              <a:rPr lang="en-US" sz="1800" dirty="0">
                <a:solidFill>
                  <a:schemeClr val="tx1"/>
                </a:solidFill>
                <a:effectLst>
                  <a:outerShdw blurRad="38100" dist="38100" dir="2700000" algn="tl">
                    <a:srgbClr val="000000">
                      <a:alpha val="43137"/>
                    </a:srgbClr>
                  </a:outerShdw>
                </a:effectLst>
              </a:rPr>
              <a:t>These include support for opposition </a:t>
            </a:r>
            <a:r>
              <a:rPr lang="cs-CZ" sz="1800" dirty="0" err="1">
                <a:solidFill>
                  <a:schemeClr val="tx1"/>
                </a:solidFill>
                <a:effectLst>
                  <a:outerShdw blurRad="38100" dist="38100" dir="2700000" algn="tl">
                    <a:srgbClr val="000000">
                      <a:alpha val="43137"/>
                    </a:srgbClr>
                  </a:outerShdw>
                </a:effectLst>
              </a:rPr>
              <a:t>forces</a:t>
            </a:r>
            <a:r>
              <a:rPr lang="en-US" sz="1800" dirty="0">
                <a:solidFill>
                  <a:schemeClr val="tx1"/>
                </a:solidFill>
                <a:effectLst>
                  <a:outerShdw blurRad="38100" dist="38100" dir="2700000" algn="tl">
                    <a:srgbClr val="000000">
                      <a:alpha val="43137"/>
                    </a:srgbClr>
                  </a:outerShdw>
                </a:effectLst>
              </a:rPr>
              <a:t> in the foreign country, the funding of non-governmental organizations promoting </a:t>
            </a:r>
            <a:r>
              <a:rPr lang="cs-CZ" sz="1800" dirty="0" err="1">
                <a:solidFill>
                  <a:schemeClr val="tx1"/>
                </a:solidFill>
                <a:effectLst>
                  <a:outerShdw blurRad="38100" dist="38100" dir="2700000" algn="tl">
                    <a:srgbClr val="000000">
                      <a:alpha val="43137"/>
                    </a:srgbClr>
                  </a:outerShdw>
                </a:effectLst>
              </a:rPr>
              <a:t>specific</a:t>
            </a:r>
            <a:r>
              <a:rPr lang="en-US" sz="1800" dirty="0">
                <a:solidFill>
                  <a:schemeClr val="tx1"/>
                </a:solidFill>
                <a:effectLst>
                  <a:outerShdw blurRad="38100" dist="38100" dir="2700000" algn="tl">
                    <a:srgbClr val="000000">
                      <a:alpha val="43137"/>
                    </a:srgbClr>
                  </a:outerShdw>
                </a:effectLst>
              </a:rPr>
              <a:t> interests or sending instructors to train allied forces.</a:t>
            </a:r>
            <a:endParaRPr lang="cs-CZ" sz="1800" dirty="0">
              <a:solidFill>
                <a:schemeClr val="tx1"/>
              </a:solidFill>
              <a:effectLst>
                <a:outerShdw blurRad="38100" dist="38100" dir="2700000" algn="tl">
                  <a:srgbClr val="000000">
                    <a:alpha val="43137"/>
                  </a:srgbClr>
                </a:outerShdw>
              </a:effectLst>
            </a:endParaRPr>
          </a:p>
          <a:p>
            <a:pPr marL="0" indent="0">
              <a:buNone/>
              <a:defRPr/>
            </a:pPr>
            <a:endParaRPr lang="cs-CZ" sz="1800" dirty="0">
              <a:solidFill>
                <a:schemeClr val="tx1"/>
              </a:solidFill>
            </a:endParaRPr>
          </a:p>
          <a:p>
            <a:pPr marL="0" indent="0">
              <a:buNone/>
              <a:defRPr/>
            </a:pPr>
            <a:endParaRPr lang="cs-CZ" sz="1800" dirty="0">
              <a:solidFill>
                <a:schemeClr val="tx1"/>
              </a:solidFill>
            </a:endParaRPr>
          </a:p>
          <a:p>
            <a:pPr marL="0" indent="0">
              <a:buNone/>
              <a:defRPr/>
            </a:pPr>
            <a:endParaRPr lang="cs-CZ" sz="1800" dirty="0">
              <a:solidFill>
                <a:schemeClr val="tx1"/>
              </a:solidFill>
            </a:endParaRPr>
          </a:p>
          <a:p>
            <a:pPr marL="0" indent="0">
              <a:buNone/>
              <a:defRPr/>
            </a:pPr>
            <a:endParaRPr lang="cs-CZ" sz="1800" dirty="0">
              <a:solidFill>
                <a:schemeClr val="tx1"/>
              </a:solidFill>
            </a:endParaRPr>
          </a:p>
          <a:p>
            <a:pPr marL="0" indent="0">
              <a:buNone/>
              <a:defRPr/>
            </a:pPr>
            <a:endParaRPr lang="cs-CZ" sz="1800" dirty="0">
              <a:solidFill>
                <a:schemeClr val="tx1"/>
              </a:solidFill>
            </a:endParaRPr>
          </a:p>
          <a:p>
            <a:pPr marL="0" indent="0">
              <a:buNone/>
              <a:defRPr/>
            </a:pPr>
            <a:r>
              <a:rPr lang="cs-CZ" sz="1800" b="1" dirty="0">
                <a:effectLst>
                  <a:outerShdw blurRad="38100" dist="38100" dir="2700000" algn="tl">
                    <a:srgbClr val="000000">
                      <a:alpha val="43137"/>
                    </a:srgbClr>
                  </a:outerShdw>
                </a:effectLst>
              </a:rPr>
              <a:t>… f</a:t>
            </a:r>
            <a:r>
              <a:rPr lang="en-US" sz="1800" b="1" dirty="0">
                <a:effectLst>
                  <a:outerShdw blurRad="38100" dist="38100" dir="2700000" algn="tl">
                    <a:srgbClr val="000000">
                      <a:alpha val="43137"/>
                    </a:srgbClr>
                  </a:outerShdw>
                </a:effectLst>
              </a:rPr>
              <a:t>or Gerasimov hybrid war </a:t>
            </a:r>
            <a:r>
              <a:rPr lang="cs-CZ" sz="1800" b="1" dirty="0" err="1">
                <a:effectLst>
                  <a:outerShdw blurRad="38100" dist="38100" dir="2700000" algn="tl">
                    <a:srgbClr val="000000">
                      <a:alpha val="43137"/>
                    </a:srgbClr>
                  </a:outerShdw>
                </a:effectLst>
              </a:rPr>
              <a:t>is</a:t>
            </a:r>
            <a:r>
              <a:rPr lang="cs-CZ" sz="1800" b="1" dirty="0">
                <a:effectLst>
                  <a:outerShdw blurRad="38100" dist="38100" dir="2700000" algn="tl">
                    <a:srgbClr val="000000">
                      <a:alpha val="43137"/>
                    </a:srgbClr>
                  </a:outerShdw>
                </a:effectLst>
              </a:rPr>
              <a:t> </a:t>
            </a:r>
            <a:r>
              <a:rPr lang="en-US" sz="1800" b="1" dirty="0">
                <a:effectLst>
                  <a:outerShdw blurRad="38100" dist="38100" dir="2700000" algn="tl">
                    <a:srgbClr val="000000">
                      <a:alpha val="43137"/>
                    </a:srgbClr>
                  </a:outerShdw>
                </a:effectLst>
              </a:rPr>
              <a:t>not just a concept, but a reality ...</a:t>
            </a:r>
            <a:endParaRPr lang="cs-CZ" sz="1800" b="1" dirty="0">
              <a:solidFill>
                <a:schemeClr val="tx1"/>
              </a:solidFill>
              <a:effectLst>
                <a:outerShdw blurRad="38100" dist="38100" dir="2700000" algn="tl">
                  <a:srgbClr val="000000">
                    <a:alpha val="43137"/>
                  </a:srgbClr>
                </a:outerShdw>
              </a:effectLst>
            </a:endParaRPr>
          </a:p>
        </p:txBody>
      </p:sp>
      <p:pic>
        <p:nvPicPr>
          <p:cNvPr id="14340" name="Picture 2" descr="http://i.idnes.cz/15/043/cl6/JB5ae447_Gerasimo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99" y="3434244"/>
            <a:ext cx="28416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3287688" y="3353925"/>
            <a:ext cx="2126282" cy="830997"/>
          </a:xfrm>
          <a:prstGeom prst="rect">
            <a:avLst/>
          </a:prstGeom>
          <a:noFill/>
        </p:spPr>
        <p:txBody>
          <a:bodyPr wrap="square">
            <a:spAutoFit/>
          </a:bodyPr>
          <a:lstStyle/>
          <a:p>
            <a:pPr algn="ctr">
              <a:buFontTx/>
              <a:buNone/>
              <a:defRPr/>
            </a:pPr>
            <a:r>
              <a:rPr lang="cs-CZ" dirty="0">
                <a:effectLst>
                  <a:outerShdw blurRad="38100" dist="38100" dir="2700000" algn="tl">
                    <a:srgbClr val="000000">
                      <a:alpha val="43137"/>
                    </a:srgbClr>
                  </a:outerShdw>
                </a:effectLst>
                <a:latin typeface="Arial" charset="0"/>
              </a:rPr>
              <a:t>Valerij </a:t>
            </a:r>
            <a:r>
              <a:rPr lang="cs-CZ" dirty="0" err="1">
                <a:effectLst>
                  <a:outerShdw blurRad="38100" dist="38100" dir="2700000" algn="tl">
                    <a:srgbClr val="000000">
                      <a:alpha val="43137"/>
                    </a:srgbClr>
                  </a:outerShdw>
                </a:effectLst>
                <a:latin typeface="Arial" charset="0"/>
              </a:rPr>
              <a:t>Gerasimov</a:t>
            </a:r>
            <a:r>
              <a:rPr lang="cs-CZ" dirty="0">
                <a:effectLst>
                  <a:outerShdw blurRad="38100" dist="38100" dir="2700000" algn="tl">
                    <a:srgbClr val="000000">
                      <a:alpha val="43137"/>
                    </a:srgbClr>
                  </a:outerShdw>
                </a:effectLst>
                <a:latin typeface="Arial" charset="0"/>
              </a:rPr>
              <a:t> </a:t>
            </a:r>
            <a:r>
              <a:rPr lang="cs-CZ" dirty="0">
                <a:latin typeface="Arial" charset="0"/>
              </a:rPr>
              <a:t>– </a:t>
            </a:r>
            <a:r>
              <a:rPr lang="cs-CZ" dirty="0" err="1">
                <a:latin typeface="Arial" charset="0"/>
              </a:rPr>
              <a:t>since</a:t>
            </a:r>
            <a:r>
              <a:rPr lang="cs-CZ" dirty="0">
                <a:latin typeface="Arial" charset="0"/>
              </a:rPr>
              <a:t> 2012 </a:t>
            </a:r>
            <a:r>
              <a:rPr lang="en-US" dirty="0"/>
              <a:t>Chief of the General Staff of the Armed Forces of Russia</a:t>
            </a:r>
            <a:endParaRPr lang="cs-CZ" dirty="0">
              <a:latin typeface="Arial" charset="0"/>
            </a:endParaRPr>
          </a:p>
        </p:txBody>
      </p:sp>
      <p:pic>
        <p:nvPicPr>
          <p:cNvPr id="14342" name="Picture 4" descr="http://euromaidanpress.com/wp-content/uploads/2015/01/cach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761" y="4077073"/>
            <a:ext cx="3341888" cy="222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8973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80000"/>
          </a:lnSpc>
          <a:spcBef>
            <a:spcPct val="50000"/>
          </a:spcBef>
          <a:spcAft>
            <a:spcPct val="0"/>
          </a:spcAft>
          <a:buClrTx/>
          <a:buSzTx/>
          <a:buFontTx/>
          <a:buNone/>
          <a:tabLst/>
          <a:defRPr kumimoji="0" lang="cs-CZ" altLang="cs-CZ" sz="12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80000"/>
          </a:lnSpc>
          <a:spcBef>
            <a:spcPct val="50000"/>
          </a:spcBef>
          <a:spcAft>
            <a:spcPct val="0"/>
          </a:spcAft>
          <a:buClrTx/>
          <a:buSzTx/>
          <a:buFontTx/>
          <a:buNone/>
          <a:tabLst/>
          <a:defRPr kumimoji="0" lang="cs-CZ" altLang="cs-CZ" sz="1200" b="1" i="0" u="none" strike="noStrike" cap="none" normalizeH="0" baseline="0" smtClean="0">
            <a:ln>
              <a:noFill/>
            </a:ln>
            <a:solidFill>
              <a:srgbClr val="FF0000"/>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6250</TotalTime>
  <Words>2088</Words>
  <Application>Microsoft Office PowerPoint</Application>
  <PresentationFormat>Širokoúhlá obrazovka</PresentationFormat>
  <Paragraphs>131</Paragraphs>
  <Slides>37</Slides>
  <Notes>1</Notes>
  <HiddenSlides>0</HiddenSlides>
  <MMClips>0</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37</vt:i4>
      </vt:variant>
    </vt:vector>
  </HeadingPairs>
  <TitlesOfParts>
    <vt:vector size="43" baseType="lpstr">
      <vt:lpstr>Arial</vt:lpstr>
      <vt:lpstr>Open Sans</vt:lpstr>
      <vt:lpstr>Wingdings</vt:lpstr>
      <vt:lpstr>Yanone Kaffeesatz</vt:lpstr>
      <vt:lpstr>Výchozí návrh</vt:lpstr>
      <vt:lpstr>Motyw pakietu Office</vt:lpstr>
      <vt:lpstr>Prezentace aplikace PowerPoint</vt:lpstr>
      <vt:lpstr> Global security and Common Security and Defense policy of European Union.</vt:lpstr>
      <vt:lpstr>Prezentace aplikace PowerPoint</vt:lpstr>
      <vt:lpstr>Prezentace aplikace PowerPoint</vt:lpstr>
      <vt:lpstr>Prezentace aplikace PowerPoint</vt:lpstr>
      <vt:lpstr>Prezentace aplikace PowerPoint</vt:lpstr>
      <vt:lpstr>new threats </vt:lpstr>
      <vt:lpstr>new methods, instruments, technology ...</vt:lpstr>
      <vt:lpstr>Hybrid War</vt:lpstr>
      <vt:lpstr>military equipment …“old“</vt:lpstr>
      <vt:lpstr>military equipment …new</vt:lpstr>
      <vt:lpstr>9th May 2015 in Moscow … a return to the „old order“ ???</vt:lpstr>
      <vt:lpstr>Prezentace aplikace PowerPoint</vt:lpstr>
      <vt:lpstr>Prezentace aplikace PowerPoint</vt:lpstr>
      <vt:lpstr>CSDP…a perspective area for the deepening of the European integration process</vt:lpstr>
      <vt:lpstr>CSDP</vt:lpstr>
      <vt:lpstr>CSDP - political and military structures</vt:lpstr>
      <vt:lpstr>The Political and Security Committee (PSC)</vt:lpstr>
      <vt:lpstr>The European Union Military Committee (EUMC)</vt:lpstr>
      <vt:lpstr>The European Union Military Staff</vt:lpstr>
      <vt:lpstr>The Civilian Planning and Conduct Capability (CPCC)</vt:lpstr>
      <vt:lpstr>EU operations and missions as a key instrument of CDSP</vt:lpstr>
      <vt:lpstr>EU operations and missions as a key instrument of CDSP</vt:lpstr>
      <vt:lpstr>EU operations and missions as a key instrument of CDSP</vt:lpstr>
      <vt:lpstr>Completed EU missions and operations</vt:lpstr>
      <vt:lpstr>Completed EU Missions and Operations … 19 (2022)</vt:lpstr>
      <vt:lpstr>Ongoing EU Missions and Operations… 22 (2022)</vt:lpstr>
      <vt:lpstr>The Battlegroups (EU BG)</vt:lpstr>
      <vt:lpstr>Military Expenditures - 2022, SIPRI</vt:lpstr>
      <vt:lpstr>Prezentace aplikace PowerPoint</vt:lpstr>
      <vt:lpstr>Prezentace aplikace PowerPoint</vt:lpstr>
      <vt:lpstr>Prezentace aplikace PowerPoint</vt:lpstr>
      <vt:lpstr>Conclusion….</vt:lpstr>
      <vt:lpstr>Conclusion….</vt:lpstr>
      <vt:lpstr>Conclusion….</vt:lpstr>
      <vt:lpstr>Prezentace aplikace PowerPoint</vt:lpstr>
      <vt:lpstr>Prezentace aplikace PowerPoint</vt:lpstr>
    </vt:vector>
  </TitlesOfParts>
  <Company>EkF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Studium a práce v EU</dc:title>
  <dc:creator>radomir.kana@vsb.cz</dc:creator>
  <cp:lastModifiedBy>Kana Radomir</cp:lastModifiedBy>
  <cp:revision>346</cp:revision>
  <dcterms:created xsi:type="dcterms:W3CDTF">2006-09-27T13:08:02Z</dcterms:created>
  <dcterms:modified xsi:type="dcterms:W3CDTF">2023-03-26T19:36:56Z</dcterms:modified>
</cp:coreProperties>
</file>