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1B822-5B8E-59FE-C957-2F55EE32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5EA31"/>
                </a:solidFill>
                <a:latin typeface="Yanone Kaffeesatz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762838-B111-5970-0957-7624A4632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Yanone Kaffeesatz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F8ACCA-5075-0C00-1BA1-12DF3EF4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95119-6BC2-F5A3-1A64-D0E9ED9B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6A113F-D8BA-EC35-A4C2-3481F96C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4EB1-24DB-1DCC-55E9-405B32E0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86298"/>
            <a:ext cx="2807857" cy="8971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CFDF4A-F6AC-5FE8-3209-45ABF533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E5672C-060F-D8AF-832A-1722C16A4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988807-4726-F641-3513-34E8F90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7ED8C-D458-40BE-C842-784EEAF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C80DE-1DB5-C8E7-FD5D-443A193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DC163B-D74A-BDB1-9827-F96DD25F6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C07DBE0-FDA3-02C6-1393-856B4EC1E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9A7CE0-182F-B6D3-CD25-058FF885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F4F363-5934-6334-DD49-4C29D55C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46378-D34C-5C9A-7EA6-EDF92FD2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4255F-F7A5-E6FD-ADB6-321129E5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2FE52C-053A-F116-4E0C-20B1179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56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131BA69-92B3-0C35-5750-C36404BDD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1850" y="322298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BAE60E-D2CE-14E0-33C3-1CEA2D3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6" y="3449529"/>
            <a:ext cx="9306504" cy="8864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D7796F-17FD-18CD-B085-73EC38C4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Yanone Kaffeesatz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97F09-2BA8-4F49-8C1A-591D3E26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D9687-EF3D-D7EC-8E30-B4DA6E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D9842-2684-6D1F-3836-BC216F2E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54D33FD-C616-1E90-EBBD-5EC9BF6DF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E50198-AEA0-392E-9995-2F8A3AC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F090D-29BD-5749-9697-E97DD376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2C1D2D-1C7F-D4AF-8A65-D8B18FF0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9A923C-BC7D-439A-B7D5-2219F76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43DBF5-4C1A-43B3-F225-E36C133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C6855-5F89-466F-ED5E-11B4FFFE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7F69021-E495-138C-D613-7F91C3170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124234-176A-B1FE-621E-B89A766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8091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94F189-1F38-DA48-2F95-637A0CC2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4615"/>
            <a:ext cx="5157787" cy="800460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3988A-E4E2-CD4F-FD56-F79207BE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7E2870-4E18-D312-3304-40F48019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4613"/>
            <a:ext cx="5183188" cy="800461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19FE23-210F-A727-0628-9C29E6CE7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25BEC-2914-0360-507E-AF1BFE7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D72448-12F9-CAFF-24C2-04565EE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2E7EC-53A8-50D0-D09E-3480B573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5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ED14FD-EE85-75B6-571F-346AEEA59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4B11F1-003E-1490-781B-B0EC315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2BEC61-5941-579E-B277-B0EEE58C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2A3C0F-2E77-5790-AB8A-BC883A8D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8D4FAC-FB62-46D2-42C2-F971830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2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id="{967E7227-21A1-AAE7-0936-03689CF0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D8E0B21-E8E9-9BD7-EDE4-0B1B9B6AF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20" y="6356350"/>
            <a:ext cx="17403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53B89322-0BBD-362E-BA6F-7585B7A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F1CA184-DF2C-215D-DF57-B3CE708A8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AD90BD-967F-964F-D28B-A180B016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15488"/>
            <a:ext cx="2724729" cy="94387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1F82F-4787-DC77-D1E2-A233414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D80E2E-6067-D498-5E9B-46F09AD5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33ECB0-6C8C-78C0-1EFC-20664B4D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AFAC4F-DC1B-BF34-9ACD-EF3A8921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985AA0-2385-A2D2-C6C2-96B56EB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70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997D2-196C-ABF9-33DB-940C24D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F2B9DD-F1FA-BE32-113A-EB926807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562443-1DDD-7E25-1F15-DE0F61D46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25C8156-7E50-46F3-BC89-2E198AC72F42}" type="datetimeFigureOut">
              <a:rPr lang="pl-PL" smtClean="0"/>
              <a:pPr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F185E-3E4D-2B6B-E905-4B99D3F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BA44EF-303C-99E4-F5E2-31D569FCE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7E4A71B4-A36E-4719-8649-4853FF2EFB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2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none Kaffeesatz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0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742A0-5201-CC8D-519E-E0C968DE2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133335-E047-9A88-9BE5-8263288E2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5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2207-D126-E9CA-E89F-27C3F072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EB99E-B7DB-FD90-2469-20F63997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28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03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80E31AAF3C04F864ECAE0D42D1E14" ma:contentTypeVersion="15" ma:contentTypeDescription="Utwórz nowy dokument." ma:contentTypeScope="" ma:versionID="0cd5de54a0ef06045b7cd95ab9be32fb">
  <xsd:schema xmlns:xsd="http://www.w3.org/2001/XMLSchema" xmlns:xs="http://www.w3.org/2001/XMLSchema" xmlns:p="http://schemas.microsoft.com/office/2006/metadata/properties" xmlns:ns2="9c6ade99-8a19-4915-8226-9bd8202beb49" xmlns:ns3="e9505dcb-0043-431c-9e90-d770fdec21cc" targetNamespace="http://schemas.microsoft.com/office/2006/metadata/properties" ma:root="true" ma:fieldsID="4f0c9f04d99758bc4e9b3c281b84ed14" ns2:_="" ns3:_="">
    <xsd:import namespace="9c6ade99-8a19-4915-8226-9bd8202beb49"/>
    <xsd:import namespace="e9505dcb-0043-431c-9e90-d770fdec2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ade99-8a19-4915-8226-9bd8202be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i obrazów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5dcb-0043-431c-9e90-d770fdec2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4e100c5-6628-4b76-9a0a-ebba0931bfcc}" ma:internalName="TaxCatchAll" ma:showField="CatchAllData" ma:web="e9505dcb-0043-431c-9e90-d770fdec2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ade99-8a19-4915-8226-9bd8202beb49">
      <Terms xmlns="http://schemas.microsoft.com/office/infopath/2007/PartnerControls"/>
    </lcf76f155ced4ddcb4097134ff3c332f>
    <TaxCatchAll xmlns="e9505dcb-0043-431c-9e90-d770fdec21cc" xsi:nil="true"/>
  </documentManagement>
</p:properties>
</file>

<file path=customXml/itemProps1.xml><?xml version="1.0" encoding="utf-8"?>
<ds:datastoreItem xmlns:ds="http://schemas.openxmlformats.org/officeDocument/2006/customXml" ds:itemID="{3DC27CF3-068F-4D4E-B78E-F04F12A2F3FB}"/>
</file>

<file path=customXml/itemProps2.xml><?xml version="1.0" encoding="utf-8"?>
<ds:datastoreItem xmlns:ds="http://schemas.openxmlformats.org/officeDocument/2006/customXml" ds:itemID="{1C13E0BC-18E3-4BE1-AFF5-52114FD8F808}"/>
</file>

<file path=customXml/itemProps3.xml><?xml version="1.0" encoding="utf-8"?>
<ds:datastoreItem xmlns:ds="http://schemas.openxmlformats.org/officeDocument/2006/customXml" ds:itemID="{3EECFBD6-152C-4078-A6A0-3B00E5C4536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Open Sans</vt:lpstr>
      <vt:lpstr>Yanone Kaffeesatz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Filipczyk</dc:creator>
  <cp:lastModifiedBy>Agnieszka Filipczyk</cp:lastModifiedBy>
  <cp:revision>1</cp:revision>
  <dcterms:created xsi:type="dcterms:W3CDTF">2022-09-30T09:06:49Z</dcterms:created>
  <dcterms:modified xsi:type="dcterms:W3CDTF">2022-09-30T09:32:28Z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0x01010087F80E31AAF3C04F864ECAE0D42D1E14</vt:lpwstr>
  </property>
</Properties>
</file>