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90866-48E4-429E-9B9F-A444101A1578}" v="49" dt="2020-01-12T12:16:57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án Guðnason" userId="40b359a1-880f-40c2-b8e5-4b52eab2f1e5" providerId="ADAL" clId="{00590866-48E4-429E-9B9F-A444101A1578}"/>
    <pc:docChg chg="custSel addSld modSld">
      <pc:chgData name="Stefán Guðnason" userId="40b359a1-880f-40c2-b8e5-4b52eab2f1e5" providerId="ADAL" clId="{00590866-48E4-429E-9B9F-A444101A1578}" dt="2020-01-12T12:17:14.852" v="4619" actId="12"/>
      <pc:docMkLst>
        <pc:docMk/>
      </pc:docMkLst>
      <pc:sldChg chg="modSp">
        <pc:chgData name="Stefán Guðnason" userId="40b359a1-880f-40c2-b8e5-4b52eab2f1e5" providerId="ADAL" clId="{00590866-48E4-429E-9B9F-A444101A1578}" dt="2020-01-12T12:03:18.861" v="4061" actId="20577"/>
        <pc:sldMkLst>
          <pc:docMk/>
          <pc:sldMk cId="3850600942" sldId="256"/>
        </pc:sldMkLst>
        <pc:spChg chg="mod">
          <ac:chgData name="Stefán Guðnason" userId="40b359a1-880f-40c2-b8e5-4b52eab2f1e5" providerId="ADAL" clId="{00590866-48E4-429E-9B9F-A444101A1578}" dt="2020-01-12T12:03:05.540" v="4015" actId="20577"/>
          <ac:spMkLst>
            <pc:docMk/>
            <pc:sldMk cId="3850600942" sldId="256"/>
            <ac:spMk id="2" creationId="{027AFAD0-9401-421F-BA97-DB2B9260DE22}"/>
          </ac:spMkLst>
        </pc:spChg>
        <pc:spChg chg="mod">
          <ac:chgData name="Stefán Guðnason" userId="40b359a1-880f-40c2-b8e5-4b52eab2f1e5" providerId="ADAL" clId="{00590866-48E4-429E-9B9F-A444101A1578}" dt="2020-01-12T12:03:18.861" v="4061" actId="20577"/>
          <ac:spMkLst>
            <pc:docMk/>
            <pc:sldMk cId="3850600942" sldId="256"/>
            <ac:spMk id="3" creationId="{365657D2-CF98-4BCD-9AFF-75293111F082}"/>
          </ac:spMkLst>
        </pc:spChg>
      </pc:sldChg>
      <pc:sldChg chg="modSp">
        <pc:chgData name="Stefán Guðnason" userId="40b359a1-880f-40c2-b8e5-4b52eab2f1e5" providerId="ADAL" clId="{00590866-48E4-429E-9B9F-A444101A1578}" dt="2020-01-12T12:06:19.613" v="4062"/>
        <pc:sldMkLst>
          <pc:docMk/>
          <pc:sldMk cId="34741503" sldId="257"/>
        </pc:sldMkLst>
        <pc:spChg chg="mod">
          <ac:chgData name="Stefán Guðnason" userId="40b359a1-880f-40c2-b8e5-4b52eab2f1e5" providerId="ADAL" clId="{00590866-48E4-429E-9B9F-A444101A1578}" dt="2020-01-12T12:06:19.613" v="4062"/>
          <ac:spMkLst>
            <pc:docMk/>
            <pc:sldMk cId="34741503" sldId="257"/>
            <ac:spMk id="2" creationId="{0282297F-1247-49A3-A561-875011EED46D}"/>
          </ac:spMkLst>
        </pc:spChg>
      </pc:sldChg>
      <pc:sldChg chg="modSp">
        <pc:chgData name="Stefán Guðnason" userId="40b359a1-880f-40c2-b8e5-4b52eab2f1e5" providerId="ADAL" clId="{00590866-48E4-429E-9B9F-A444101A1578}" dt="2020-01-12T12:06:44.924" v="4101"/>
        <pc:sldMkLst>
          <pc:docMk/>
          <pc:sldMk cId="303255979" sldId="258"/>
        </pc:sldMkLst>
        <pc:spChg chg="mod">
          <ac:chgData name="Stefán Guðnason" userId="40b359a1-880f-40c2-b8e5-4b52eab2f1e5" providerId="ADAL" clId="{00590866-48E4-429E-9B9F-A444101A1578}" dt="2020-01-12T12:06:36.496" v="4100" actId="20577"/>
          <ac:spMkLst>
            <pc:docMk/>
            <pc:sldMk cId="303255979" sldId="258"/>
            <ac:spMk id="2" creationId="{10E924E6-2B38-4851-A23A-592B535AEB17}"/>
          </ac:spMkLst>
        </pc:spChg>
        <pc:spChg chg="mod">
          <ac:chgData name="Stefán Guðnason" userId="40b359a1-880f-40c2-b8e5-4b52eab2f1e5" providerId="ADAL" clId="{00590866-48E4-429E-9B9F-A444101A1578}" dt="2020-01-12T12:06:44.924" v="4101"/>
          <ac:spMkLst>
            <pc:docMk/>
            <pc:sldMk cId="303255979" sldId="258"/>
            <ac:spMk id="3" creationId="{CF24D391-1338-41C9-AB3F-D013339F0070}"/>
          </ac:spMkLst>
        </pc:spChg>
      </pc:sldChg>
      <pc:sldChg chg="modSp">
        <pc:chgData name="Stefán Guðnason" userId="40b359a1-880f-40c2-b8e5-4b52eab2f1e5" providerId="ADAL" clId="{00590866-48E4-429E-9B9F-A444101A1578}" dt="2020-01-12T12:07:17.535" v="4108" actId="6549"/>
        <pc:sldMkLst>
          <pc:docMk/>
          <pc:sldMk cId="2793998777" sldId="259"/>
        </pc:sldMkLst>
        <pc:spChg chg="mod">
          <ac:chgData name="Stefán Guðnason" userId="40b359a1-880f-40c2-b8e5-4b52eab2f1e5" providerId="ADAL" clId="{00590866-48E4-429E-9B9F-A444101A1578}" dt="2020-01-12T12:06:56.291" v="4102"/>
          <ac:spMkLst>
            <pc:docMk/>
            <pc:sldMk cId="2793998777" sldId="259"/>
            <ac:spMk id="2" creationId="{859F710E-82B6-4F5D-845A-9EEB794059D2}"/>
          </ac:spMkLst>
        </pc:spChg>
        <pc:spChg chg="mod">
          <ac:chgData name="Stefán Guðnason" userId="40b359a1-880f-40c2-b8e5-4b52eab2f1e5" providerId="ADAL" clId="{00590866-48E4-429E-9B9F-A444101A1578}" dt="2020-01-12T12:07:17.535" v="4108" actId="6549"/>
          <ac:spMkLst>
            <pc:docMk/>
            <pc:sldMk cId="2793998777" sldId="259"/>
            <ac:spMk id="3" creationId="{8F76C18F-B63C-4B63-9E9C-9416FD9B94E1}"/>
          </ac:spMkLst>
        </pc:spChg>
      </pc:sldChg>
      <pc:sldChg chg="modSp">
        <pc:chgData name="Stefán Guðnason" userId="40b359a1-880f-40c2-b8e5-4b52eab2f1e5" providerId="ADAL" clId="{00590866-48E4-429E-9B9F-A444101A1578}" dt="2020-01-12T12:08:00.624" v="4110"/>
        <pc:sldMkLst>
          <pc:docMk/>
          <pc:sldMk cId="3575004404" sldId="260"/>
        </pc:sldMkLst>
        <pc:spChg chg="mod">
          <ac:chgData name="Stefán Guðnason" userId="40b359a1-880f-40c2-b8e5-4b52eab2f1e5" providerId="ADAL" clId="{00590866-48E4-429E-9B9F-A444101A1578}" dt="2020-01-12T12:07:51.371" v="4109"/>
          <ac:spMkLst>
            <pc:docMk/>
            <pc:sldMk cId="3575004404" sldId="260"/>
            <ac:spMk id="2" creationId="{11CACFA8-F92C-4177-B981-74D8D921FDFD}"/>
          </ac:spMkLst>
        </pc:spChg>
        <pc:spChg chg="mod">
          <ac:chgData name="Stefán Guðnason" userId="40b359a1-880f-40c2-b8e5-4b52eab2f1e5" providerId="ADAL" clId="{00590866-48E4-429E-9B9F-A444101A1578}" dt="2020-01-12T12:08:00.624" v="4110"/>
          <ac:spMkLst>
            <pc:docMk/>
            <pc:sldMk cId="3575004404" sldId="260"/>
            <ac:spMk id="3" creationId="{B453A978-0120-4E71-A141-6819B3E533B0}"/>
          </ac:spMkLst>
        </pc:spChg>
      </pc:sldChg>
      <pc:sldChg chg="modSp">
        <pc:chgData name="Stefán Guðnason" userId="40b359a1-880f-40c2-b8e5-4b52eab2f1e5" providerId="ADAL" clId="{00590866-48E4-429E-9B9F-A444101A1578}" dt="2020-01-12T12:10:01.019" v="4243" actId="20577"/>
        <pc:sldMkLst>
          <pc:docMk/>
          <pc:sldMk cId="2683663489" sldId="261"/>
        </pc:sldMkLst>
        <pc:spChg chg="mod">
          <ac:chgData name="Stefán Guðnason" userId="40b359a1-880f-40c2-b8e5-4b52eab2f1e5" providerId="ADAL" clId="{00590866-48E4-429E-9B9F-A444101A1578}" dt="2020-01-12T12:08:16.249" v="4111"/>
          <ac:spMkLst>
            <pc:docMk/>
            <pc:sldMk cId="2683663489" sldId="261"/>
            <ac:spMk id="2" creationId="{AF766DE6-2466-4FEF-A186-B6D710599DCE}"/>
          </ac:spMkLst>
        </pc:spChg>
        <pc:spChg chg="mod">
          <ac:chgData name="Stefán Guðnason" userId="40b359a1-880f-40c2-b8e5-4b52eab2f1e5" providerId="ADAL" clId="{00590866-48E4-429E-9B9F-A444101A1578}" dt="2020-01-12T12:10:01.019" v="4243" actId="20577"/>
          <ac:spMkLst>
            <pc:docMk/>
            <pc:sldMk cId="2683663489" sldId="261"/>
            <ac:spMk id="3" creationId="{EC25D654-41E3-4CEB-8A4C-44FFF5517CB7}"/>
          </ac:spMkLst>
        </pc:spChg>
      </pc:sldChg>
      <pc:sldChg chg="addSp delSp modSp add">
        <pc:chgData name="Stefán Guðnason" userId="40b359a1-880f-40c2-b8e5-4b52eab2f1e5" providerId="ADAL" clId="{00590866-48E4-429E-9B9F-A444101A1578}" dt="2020-01-12T12:13:12.390" v="4584"/>
        <pc:sldMkLst>
          <pc:docMk/>
          <pc:sldMk cId="210358171" sldId="262"/>
        </pc:sldMkLst>
        <pc:spChg chg="mod">
          <ac:chgData name="Stefán Guðnason" userId="40b359a1-880f-40c2-b8e5-4b52eab2f1e5" providerId="ADAL" clId="{00590866-48E4-429E-9B9F-A444101A1578}" dt="2020-01-12T12:13:12.390" v="4584"/>
          <ac:spMkLst>
            <pc:docMk/>
            <pc:sldMk cId="210358171" sldId="262"/>
            <ac:spMk id="2" creationId="{F34ABC8B-3FE1-4B9E-9943-52ED4A1BE48E}"/>
          </ac:spMkLst>
        </pc:spChg>
        <pc:spChg chg="mod">
          <ac:chgData name="Stefán Guðnason" userId="40b359a1-880f-40c2-b8e5-4b52eab2f1e5" providerId="ADAL" clId="{00590866-48E4-429E-9B9F-A444101A1578}" dt="2020-01-12T12:11:34.880" v="4381" actId="20577"/>
          <ac:spMkLst>
            <pc:docMk/>
            <pc:sldMk cId="210358171" sldId="262"/>
            <ac:spMk id="3" creationId="{04B3D9C7-7BB4-4D7A-B128-6CDB93DE71C6}"/>
          </ac:spMkLst>
        </pc:spChg>
        <pc:spChg chg="add del mod">
          <ac:chgData name="Stefán Guðnason" userId="40b359a1-880f-40c2-b8e5-4b52eab2f1e5" providerId="ADAL" clId="{00590866-48E4-429E-9B9F-A444101A1578}" dt="2020-01-10T14:07:19.552" v="758"/>
          <ac:spMkLst>
            <pc:docMk/>
            <pc:sldMk cId="210358171" sldId="262"/>
            <ac:spMk id="4" creationId="{BE54B176-8B12-49E1-8DC9-F7EA6E804EC4}"/>
          </ac:spMkLst>
        </pc:spChg>
        <pc:spChg chg="add mod">
          <ac:chgData name="Stefán Guðnason" userId="40b359a1-880f-40c2-b8e5-4b52eab2f1e5" providerId="ADAL" clId="{00590866-48E4-429E-9B9F-A444101A1578}" dt="2020-01-12T12:13:03.776" v="4583" actId="20577"/>
          <ac:spMkLst>
            <pc:docMk/>
            <pc:sldMk cId="210358171" sldId="262"/>
            <ac:spMk id="5" creationId="{734C2203-8E61-48D0-89EE-87BA0C18BFE8}"/>
          </ac:spMkLst>
        </pc:spChg>
      </pc:sldChg>
      <pc:sldChg chg="addSp delSp modSp add modAnim">
        <pc:chgData name="Stefán Guðnason" userId="40b359a1-880f-40c2-b8e5-4b52eab2f1e5" providerId="ADAL" clId="{00590866-48E4-429E-9B9F-A444101A1578}" dt="2020-01-12T12:13:25.237" v="4585"/>
        <pc:sldMkLst>
          <pc:docMk/>
          <pc:sldMk cId="515035513" sldId="263"/>
        </pc:sldMkLst>
        <pc:spChg chg="mod">
          <ac:chgData name="Stefán Guðnason" userId="40b359a1-880f-40c2-b8e5-4b52eab2f1e5" providerId="ADAL" clId="{00590866-48E4-429E-9B9F-A444101A1578}" dt="2020-01-12T12:13:25.237" v="4585"/>
          <ac:spMkLst>
            <pc:docMk/>
            <pc:sldMk cId="515035513" sldId="263"/>
            <ac:spMk id="2" creationId="{414A4591-F9A2-435F-A03F-D7DD1CD200C9}"/>
          </ac:spMkLst>
        </pc:spChg>
        <pc:spChg chg="del">
          <ac:chgData name="Stefán Guðnason" userId="40b359a1-880f-40c2-b8e5-4b52eab2f1e5" providerId="ADAL" clId="{00590866-48E4-429E-9B9F-A444101A1578}" dt="2020-01-10T14:14:17.735" v="1247"/>
          <ac:spMkLst>
            <pc:docMk/>
            <pc:sldMk cId="515035513" sldId="263"/>
            <ac:spMk id="3" creationId="{A7C4E19C-C76A-43EB-A058-293945C9F8A4}"/>
          </ac:spMkLst>
        </pc:spChg>
        <pc:picChg chg="add mod">
          <ac:chgData name="Stefán Guðnason" userId="40b359a1-880f-40c2-b8e5-4b52eab2f1e5" providerId="ADAL" clId="{00590866-48E4-429E-9B9F-A444101A1578}" dt="2020-01-10T14:14:39.762" v="1267" actId="1076"/>
          <ac:picMkLst>
            <pc:docMk/>
            <pc:sldMk cId="515035513" sldId="263"/>
            <ac:picMk id="4" creationId="{B3521461-DC8D-4FBE-B785-7B32A9F75B12}"/>
          </ac:picMkLst>
        </pc:picChg>
      </pc:sldChg>
      <pc:sldChg chg="modSp add">
        <pc:chgData name="Stefán Guðnason" userId="40b359a1-880f-40c2-b8e5-4b52eab2f1e5" providerId="ADAL" clId="{00590866-48E4-429E-9B9F-A444101A1578}" dt="2020-01-12T12:13:53.418" v="4589" actId="113"/>
        <pc:sldMkLst>
          <pc:docMk/>
          <pc:sldMk cId="2980102461" sldId="264"/>
        </pc:sldMkLst>
        <pc:spChg chg="mod">
          <ac:chgData name="Stefán Guðnason" userId="40b359a1-880f-40c2-b8e5-4b52eab2f1e5" providerId="ADAL" clId="{00590866-48E4-429E-9B9F-A444101A1578}" dt="2020-01-12T12:13:39.084" v="4586"/>
          <ac:spMkLst>
            <pc:docMk/>
            <pc:sldMk cId="2980102461" sldId="264"/>
            <ac:spMk id="2" creationId="{3DB8336B-C7D1-4564-B3DC-E67BA19FE63F}"/>
          </ac:spMkLst>
        </pc:spChg>
        <pc:spChg chg="mod">
          <ac:chgData name="Stefán Guðnason" userId="40b359a1-880f-40c2-b8e5-4b52eab2f1e5" providerId="ADAL" clId="{00590866-48E4-429E-9B9F-A444101A1578}" dt="2020-01-12T12:13:53.418" v="4589" actId="113"/>
          <ac:spMkLst>
            <pc:docMk/>
            <pc:sldMk cId="2980102461" sldId="264"/>
            <ac:spMk id="3" creationId="{BA5C43A4-A666-4BE4-8854-F799CC1236D6}"/>
          </ac:spMkLst>
        </pc:spChg>
      </pc:sldChg>
      <pc:sldChg chg="modSp add">
        <pc:chgData name="Stefán Guðnason" userId="40b359a1-880f-40c2-b8e5-4b52eab2f1e5" providerId="ADAL" clId="{00590866-48E4-429E-9B9F-A444101A1578}" dt="2020-01-12T12:14:31.053" v="4591"/>
        <pc:sldMkLst>
          <pc:docMk/>
          <pc:sldMk cId="1568302954" sldId="265"/>
        </pc:sldMkLst>
        <pc:spChg chg="mod">
          <ac:chgData name="Stefán Guðnason" userId="40b359a1-880f-40c2-b8e5-4b52eab2f1e5" providerId="ADAL" clId="{00590866-48E4-429E-9B9F-A444101A1578}" dt="2020-01-12T12:14:23.540" v="4590"/>
          <ac:spMkLst>
            <pc:docMk/>
            <pc:sldMk cId="1568302954" sldId="265"/>
            <ac:spMk id="2" creationId="{3BA59384-71E8-47CB-AD56-019085D772E2}"/>
          </ac:spMkLst>
        </pc:spChg>
        <pc:spChg chg="mod">
          <ac:chgData name="Stefán Guðnason" userId="40b359a1-880f-40c2-b8e5-4b52eab2f1e5" providerId="ADAL" clId="{00590866-48E4-429E-9B9F-A444101A1578}" dt="2020-01-12T12:14:31.053" v="4591"/>
          <ac:spMkLst>
            <pc:docMk/>
            <pc:sldMk cId="1568302954" sldId="265"/>
            <ac:spMk id="3" creationId="{514A0449-3FD3-458D-B958-C95BBEDB7530}"/>
          </ac:spMkLst>
        </pc:spChg>
      </pc:sldChg>
      <pc:sldChg chg="modSp add">
        <pc:chgData name="Stefán Guðnason" userId="40b359a1-880f-40c2-b8e5-4b52eab2f1e5" providerId="ADAL" clId="{00590866-48E4-429E-9B9F-A444101A1578}" dt="2020-01-12T12:14:47.709" v="4593"/>
        <pc:sldMkLst>
          <pc:docMk/>
          <pc:sldMk cId="2754945723" sldId="266"/>
        </pc:sldMkLst>
        <pc:spChg chg="mod">
          <ac:chgData name="Stefán Guðnason" userId="40b359a1-880f-40c2-b8e5-4b52eab2f1e5" providerId="ADAL" clId="{00590866-48E4-429E-9B9F-A444101A1578}" dt="2020-01-12T12:14:47.709" v="4593"/>
          <ac:spMkLst>
            <pc:docMk/>
            <pc:sldMk cId="2754945723" sldId="266"/>
            <ac:spMk id="2" creationId="{8B6ECB17-72C5-46B8-9F45-A3759BBB5640}"/>
          </ac:spMkLst>
        </pc:spChg>
        <pc:spChg chg="mod">
          <ac:chgData name="Stefán Guðnason" userId="40b359a1-880f-40c2-b8e5-4b52eab2f1e5" providerId="ADAL" clId="{00590866-48E4-429E-9B9F-A444101A1578}" dt="2020-01-12T12:14:40.998" v="4592"/>
          <ac:spMkLst>
            <pc:docMk/>
            <pc:sldMk cId="2754945723" sldId="266"/>
            <ac:spMk id="3" creationId="{A8A5743A-4CEF-41E5-B4D5-15ECF9A37F61}"/>
          </ac:spMkLst>
        </pc:spChg>
      </pc:sldChg>
      <pc:sldChg chg="addSp delSp modSp add modAnim">
        <pc:chgData name="Stefán Guðnason" userId="40b359a1-880f-40c2-b8e5-4b52eab2f1e5" providerId="ADAL" clId="{00590866-48E4-429E-9B9F-A444101A1578}" dt="2020-01-12T12:15:00.700" v="4594"/>
        <pc:sldMkLst>
          <pc:docMk/>
          <pc:sldMk cId="3410970009" sldId="267"/>
        </pc:sldMkLst>
        <pc:spChg chg="mod">
          <ac:chgData name="Stefán Guðnason" userId="40b359a1-880f-40c2-b8e5-4b52eab2f1e5" providerId="ADAL" clId="{00590866-48E4-429E-9B9F-A444101A1578}" dt="2020-01-12T12:15:00.700" v="4594"/>
          <ac:spMkLst>
            <pc:docMk/>
            <pc:sldMk cId="3410970009" sldId="267"/>
            <ac:spMk id="2" creationId="{6783C28D-303A-427A-8173-AF74542D8155}"/>
          </ac:spMkLst>
        </pc:spChg>
        <pc:spChg chg="del">
          <ac:chgData name="Stefán Guðnason" userId="40b359a1-880f-40c2-b8e5-4b52eab2f1e5" providerId="ADAL" clId="{00590866-48E4-429E-9B9F-A444101A1578}" dt="2020-01-10T15:15:49.727" v="2751"/>
          <ac:spMkLst>
            <pc:docMk/>
            <pc:sldMk cId="3410970009" sldId="267"/>
            <ac:spMk id="3" creationId="{73254E92-3606-41FF-84F6-A549784A7309}"/>
          </ac:spMkLst>
        </pc:spChg>
        <pc:picChg chg="add mod">
          <ac:chgData name="Stefán Guðnason" userId="40b359a1-880f-40c2-b8e5-4b52eab2f1e5" providerId="ADAL" clId="{00590866-48E4-429E-9B9F-A444101A1578}" dt="2020-01-10T15:15:49.727" v="2751"/>
          <ac:picMkLst>
            <pc:docMk/>
            <pc:sldMk cId="3410970009" sldId="267"/>
            <ac:picMk id="4" creationId="{107A79D3-B4BB-4A5E-8D7C-705CE7A06409}"/>
          </ac:picMkLst>
        </pc:picChg>
      </pc:sldChg>
      <pc:sldChg chg="modSp add">
        <pc:chgData name="Stefán Guðnason" userId="40b359a1-880f-40c2-b8e5-4b52eab2f1e5" providerId="ADAL" clId="{00590866-48E4-429E-9B9F-A444101A1578}" dt="2020-01-12T12:15:33.083" v="4596"/>
        <pc:sldMkLst>
          <pc:docMk/>
          <pc:sldMk cId="3457837317" sldId="268"/>
        </pc:sldMkLst>
        <pc:spChg chg="mod">
          <ac:chgData name="Stefán Guðnason" userId="40b359a1-880f-40c2-b8e5-4b52eab2f1e5" providerId="ADAL" clId="{00590866-48E4-429E-9B9F-A444101A1578}" dt="2020-01-12T12:15:25.061" v="4595"/>
          <ac:spMkLst>
            <pc:docMk/>
            <pc:sldMk cId="3457837317" sldId="268"/>
            <ac:spMk id="2" creationId="{DAA84693-2901-4A57-B863-3170CB3370F9}"/>
          </ac:spMkLst>
        </pc:spChg>
        <pc:spChg chg="mod">
          <ac:chgData name="Stefán Guðnason" userId="40b359a1-880f-40c2-b8e5-4b52eab2f1e5" providerId="ADAL" clId="{00590866-48E4-429E-9B9F-A444101A1578}" dt="2020-01-12T12:15:33.083" v="4596"/>
          <ac:spMkLst>
            <pc:docMk/>
            <pc:sldMk cId="3457837317" sldId="268"/>
            <ac:spMk id="3" creationId="{1CD55486-BDF1-4C3F-ACFF-6B652E4A3501}"/>
          </ac:spMkLst>
        </pc:spChg>
      </pc:sldChg>
      <pc:sldChg chg="modSp add">
        <pc:chgData name="Stefán Guðnason" userId="40b359a1-880f-40c2-b8e5-4b52eab2f1e5" providerId="ADAL" clId="{00590866-48E4-429E-9B9F-A444101A1578}" dt="2020-01-12T12:15:50.393" v="4598"/>
        <pc:sldMkLst>
          <pc:docMk/>
          <pc:sldMk cId="279301390" sldId="269"/>
        </pc:sldMkLst>
        <pc:spChg chg="mod">
          <ac:chgData name="Stefán Guðnason" userId="40b359a1-880f-40c2-b8e5-4b52eab2f1e5" providerId="ADAL" clId="{00590866-48E4-429E-9B9F-A444101A1578}" dt="2020-01-12T12:15:44.228" v="4597"/>
          <ac:spMkLst>
            <pc:docMk/>
            <pc:sldMk cId="279301390" sldId="269"/>
            <ac:spMk id="2" creationId="{D18C4A2A-C675-4465-948E-7F1CDE9F7F2F}"/>
          </ac:spMkLst>
        </pc:spChg>
        <pc:spChg chg="mod">
          <ac:chgData name="Stefán Guðnason" userId="40b359a1-880f-40c2-b8e5-4b52eab2f1e5" providerId="ADAL" clId="{00590866-48E4-429E-9B9F-A444101A1578}" dt="2020-01-12T12:15:50.393" v="4598"/>
          <ac:spMkLst>
            <pc:docMk/>
            <pc:sldMk cId="279301390" sldId="269"/>
            <ac:spMk id="3" creationId="{6669F13C-0627-4FFC-A55A-2CB606BF0080}"/>
          </ac:spMkLst>
        </pc:spChg>
      </pc:sldChg>
      <pc:sldChg chg="addSp delSp modSp add modAnim">
        <pc:chgData name="Stefán Guðnason" userId="40b359a1-880f-40c2-b8e5-4b52eab2f1e5" providerId="ADAL" clId="{00590866-48E4-429E-9B9F-A444101A1578}" dt="2020-01-12T12:16:27.025" v="4613" actId="403"/>
        <pc:sldMkLst>
          <pc:docMk/>
          <pc:sldMk cId="3116852916" sldId="270"/>
        </pc:sldMkLst>
        <pc:spChg chg="mod">
          <ac:chgData name="Stefán Guðnason" userId="40b359a1-880f-40c2-b8e5-4b52eab2f1e5" providerId="ADAL" clId="{00590866-48E4-429E-9B9F-A444101A1578}" dt="2020-01-12T12:16:27.025" v="4613" actId="403"/>
          <ac:spMkLst>
            <pc:docMk/>
            <pc:sldMk cId="3116852916" sldId="270"/>
            <ac:spMk id="2" creationId="{9BE847E0-3B51-458B-896B-DD91AEAD8A73}"/>
          </ac:spMkLst>
        </pc:spChg>
        <pc:spChg chg="del">
          <ac:chgData name="Stefán Guðnason" userId="40b359a1-880f-40c2-b8e5-4b52eab2f1e5" providerId="ADAL" clId="{00590866-48E4-429E-9B9F-A444101A1578}" dt="2020-01-10T15:26:35.348" v="3859"/>
          <ac:spMkLst>
            <pc:docMk/>
            <pc:sldMk cId="3116852916" sldId="270"/>
            <ac:spMk id="3" creationId="{FE443CD0-4D59-47C1-9251-ED15BE6E64E1}"/>
          </ac:spMkLst>
        </pc:spChg>
        <pc:picChg chg="add mod">
          <ac:chgData name="Stefán Guðnason" userId="40b359a1-880f-40c2-b8e5-4b52eab2f1e5" providerId="ADAL" clId="{00590866-48E4-429E-9B9F-A444101A1578}" dt="2020-01-12T12:16:21.856" v="4610" actId="1076"/>
          <ac:picMkLst>
            <pc:docMk/>
            <pc:sldMk cId="3116852916" sldId="270"/>
            <ac:picMk id="4" creationId="{E1A50B95-D6DE-4474-BC23-B1B3C90A2CF3}"/>
          </ac:picMkLst>
        </pc:picChg>
      </pc:sldChg>
      <pc:sldChg chg="modSp add">
        <pc:chgData name="Stefán Guðnason" userId="40b359a1-880f-40c2-b8e5-4b52eab2f1e5" providerId="ADAL" clId="{00590866-48E4-429E-9B9F-A444101A1578}" dt="2020-01-12T12:17:14.852" v="4619" actId="12"/>
        <pc:sldMkLst>
          <pc:docMk/>
          <pc:sldMk cId="3460681745" sldId="271"/>
        </pc:sldMkLst>
        <pc:spChg chg="mod">
          <ac:chgData name="Stefán Guðnason" userId="40b359a1-880f-40c2-b8e5-4b52eab2f1e5" providerId="ADAL" clId="{00590866-48E4-429E-9B9F-A444101A1578}" dt="2020-01-12T12:16:41.270" v="4614"/>
          <ac:spMkLst>
            <pc:docMk/>
            <pc:sldMk cId="3460681745" sldId="271"/>
            <ac:spMk id="2" creationId="{405EE831-7778-4777-98A1-9DB5909AA156}"/>
          </ac:spMkLst>
        </pc:spChg>
        <pc:spChg chg="mod">
          <ac:chgData name="Stefán Guðnason" userId="40b359a1-880f-40c2-b8e5-4b52eab2f1e5" providerId="ADAL" clId="{00590866-48E4-429E-9B9F-A444101A1578}" dt="2020-01-12T12:17:14.852" v="4619" actId="12"/>
          <ac:spMkLst>
            <pc:docMk/>
            <pc:sldMk cId="3460681745" sldId="271"/>
            <ac:spMk id="3" creationId="{6269F7B8-F1FA-4406-93EE-F3A1FF539B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FAD0-9401-421F-BA97-DB2B9260D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Chapter</a:t>
            </a:r>
            <a:r>
              <a:rPr lang="is-IS" dirty="0"/>
              <a:t>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657D2-CF98-4BCD-9AFF-75293111F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err="1"/>
              <a:t>Project</a:t>
            </a:r>
            <a:r>
              <a:rPr lang="is-IS" dirty="0"/>
              <a:t> </a:t>
            </a:r>
            <a:r>
              <a:rPr lang="is-IS" dirty="0" err="1"/>
              <a:t>management</a:t>
            </a:r>
            <a:br>
              <a:rPr lang="is-IS" dirty="0"/>
            </a:br>
            <a:br>
              <a:rPr lang="is-IS" dirty="0"/>
            </a:br>
            <a:r>
              <a:rPr lang="is-IS" dirty="0"/>
              <a:t>Stefán Guðnason</a:t>
            </a:r>
          </a:p>
        </p:txBody>
      </p:sp>
    </p:spTree>
    <p:extLst>
      <p:ext uri="{BB962C8B-B14F-4D97-AF65-F5344CB8AC3E}">
        <p14:creationId xmlns:p14="http://schemas.microsoft.com/office/powerpoint/2010/main" val="38506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9384-71E8-47CB-AD56-019085D7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Drivers of Project Management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A0449-3FD3-458D-B958-C95BBEDB7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5000"/>
              </a:spcBef>
            </a:pPr>
            <a:r>
              <a:rPr lang="en-US" dirty="0"/>
              <a:t>Factors leading to the increased use of project management: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Compression of the product life cycle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Knowledge explosion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Triple bottom line (planet, people, profit)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Increased customer focus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Small projects represent big problems</a:t>
            </a:r>
          </a:p>
        </p:txBody>
      </p:sp>
    </p:spTree>
    <p:extLst>
      <p:ext uri="{BB962C8B-B14F-4D97-AF65-F5344CB8AC3E}">
        <p14:creationId xmlns:p14="http://schemas.microsoft.com/office/powerpoint/2010/main" val="156830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CB17-72C5-46B8-9F45-A3759BBB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Governance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5743A-4CEF-41E5-B4D5-15ECF9A37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Integration (or centralization) of project management provides senior management with: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An overview of all project management activities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 big picture of how organizational resources are used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 risk assessment of their portfolio of projects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 rough metric of the firm’s improvement in managing projects relative to others in the industry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Linkages of senior management with actual project execution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75494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C28D-303A-427A-8173-AF74542D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Management of Projects</a:t>
            </a:r>
            <a:endParaRPr lang="is-I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7A79D3-B4BB-4A5E-8D7C-705CE7A06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154" y="2052638"/>
            <a:ext cx="581146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4693-2901-4A57-B863-3170CB33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Projects with </a:t>
            </a:r>
            <a:br>
              <a:rPr lang="en-US" dirty="0"/>
            </a:br>
            <a:r>
              <a:rPr lang="en-US" dirty="0"/>
              <a:t>Organizational Strategy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55486-BDF1-4C3F-ACFF-6B652E4A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Problems resulting from the uncoordinated project management systems include: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Projects that do not support the organization’s overall strategic plan and goals.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Independent managerial decisions that create internal imbalances, conflicts and confusion resulting in dissatisfied customers.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Failure to prioritize projects results in the waste of resources on non-value-added activities/projects.</a:t>
            </a:r>
          </a:p>
        </p:txBody>
      </p:sp>
    </p:spTree>
    <p:extLst>
      <p:ext uri="{BB962C8B-B14F-4D97-AF65-F5344CB8AC3E}">
        <p14:creationId xmlns:p14="http://schemas.microsoft.com/office/powerpoint/2010/main" val="345783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4A2A-C675-4465-948E-7F1CDE9F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Project Management Today:</a:t>
            </a:r>
            <a:br>
              <a:rPr lang="en-US" dirty="0"/>
            </a:br>
            <a:r>
              <a:rPr lang="en-US" dirty="0"/>
              <a:t>A Socio-Technical Approach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9F13C-0627-4FFC-A55A-2CB606BF0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The Technical Dimension (The “Science”)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Consists of the formal, disciplined, purely logical parts of the process.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Includes planning, scheduling, and controlling projects.</a:t>
            </a:r>
          </a:p>
          <a:p>
            <a:pPr>
              <a:spcBef>
                <a:spcPts val="600"/>
              </a:spcBef>
            </a:pPr>
            <a:r>
              <a:rPr lang="en-US" dirty="0"/>
              <a:t>The Sociocultural Dimension (The “Art”)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Involves contradictory and paradoxical world of implementation.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Centers on creating a temporary social system within a larger organizational environment that combines the talents of a divergent set of professionals working to complete the project. </a:t>
            </a:r>
          </a:p>
        </p:txBody>
      </p:sp>
    </p:spTree>
    <p:extLst>
      <p:ext uri="{BB962C8B-B14F-4D97-AF65-F5344CB8AC3E}">
        <p14:creationId xmlns:p14="http://schemas.microsoft.com/office/powerpoint/2010/main" val="27930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47E0-3B51-458B-896B-DD91AEAD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213" y="1472625"/>
            <a:ext cx="4224826" cy="3688459"/>
          </a:xfrm>
        </p:spPr>
        <p:txBody>
          <a:bodyPr/>
          <a:lstStyle/>
          <a:p>
            <a:r>
              <a:rPr lang="en-US" sz="3600" b="1" dirty="0"/>
              <a:t>A Socio-Technical Approach to Project Management</a:t>
            </a:r>
            <a:endParaRPr lang="is-IS" sz="3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A50B95-D6DE-4474-BC23-B1B3C90A2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884" y="786401"/>
            <a:ext cx="5258902" cy="52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E831-7778-4777-98A1-9DB5909A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F7B8-F1FA-4406-93EE-F3A1FF53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/>
              <a:t>Program</a:t>
            </a:r>
            <a:endParaRPr lang="en-US" i="1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/>
              <a:t>Project</a:t>
            </a:r>
            <a:endParaRPr lang="en-US" i="1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/>
              <a:t>Project life cycle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Socio-Technical Approach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6068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297F-1247-49A3-A561-875011EE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 Overview of Project Management 7</a:t>
            </a:r>
            <a:r>
              <a:rPr lang="en-US" baseline="30000" dirty="0"/>
              <a:t>th</a:t>
            </a:r>
            <a:r>
              <a:rPr lang="en-US" dirty="0"/>
              <a:t> 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D2A410-161A-43D3-AEDE-F5995E985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56" y="1853248"/>
            <a:ext cx="9224903" cy="44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24E6-2B38-4851-A23A-592B535A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What</a:t>
            </a:r>
            <a:r>
              <a:rPr lang="is-IS" dirty="0"/>
              <a:t> </a:t>
            </a:r>
            <a:r>
              <a:rPr lang="is-IS" dirty="0" err="1"/>
              <a:t>we</a:t>
            </a:r>
            <a:r>
              <a:rPr lang="is-IS" dirty="0"/>
              <a:t> </a:t>
            </a:r>
            <a:r>
              <a:rPr lang="is-IS" dirty="0" err="1"/>
              <a:t>hope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gain</a:t>
            </a:r>
            <a:r>
              <a:rPr lang="is-IS" dirty="0"/>
              <a:t> </a:t>
            </a:r>
            <a:r>
              <a:rPr lang="is-IS" dirty="0" err="1"/>
              <a:t>from</a:t>
            </a:r>
            <a:r>
              <a:rPr lang="is-IS" dirty="0"/>
              <a:t> </a:t>
            </a:r>
            <a:r>
              <a:rPr lang="is-IS" dirty="0" err="1"/>
              <a:t>this</a:t>
            </a:r>
            <a:r>
              <a:rPr lang="is-IS" dirty="0"/>
              <a:t> </a:t>
            </a:r>
            <a:r>
              <a:rPr lang="is-IS" dirty="0" err="1"/>
              <a:t>chapter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D391-1338-41C9-AB3F-D013339F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Understand why project management is crucial in today’s world</a:t>
            </a:r>
          </a:p>
          <a:p>
            <a:pPr marL="514350" indent="-514350">
              <a:buAutoNum type="arabicPeriod"/>
            </a:pPr>
            <a:r>
              <a:rPr lang="en-US" dirty="0"/>
              <a:t>Distinguish a project from routine operations</a:t>
            </a:r>
          </a:p>
          <a:p>
            <a:pPr marL="514350" indent="-514350">
              <a:buAutoNum type="arabicPeriod"/>
            </a:pPr>
            <a:r>
              <a:rPr lang="en-US" dirty="0"/>
              <a:t>Identify the different stages of project life cycle</a:t>
            </a:r>
          </a:p>
          <a:p>
            <a:pPr marL="514350" indent="-514350">
              <a:buAutoNum type="arabicPeriod"/>
            </a:pPr>
            <a:r>
              <a:rPr lang="en-US" dirty="0"/>
              <a:t>Understand the importance of projects in implementing organization strategy</a:t>
            </a:r>
          </a:p>
          <a:p>
            <a:pPr marL="514350" indent="-514350">
              <a:buAutoNum type="arabicPeriod"/>
            </a:pPr>
            <a:r>
              <a:rPr lang="en-US" dirty="0"/>
              <a:t>Understand that managing projects involves balancing the technical and sociocultural dimensions of the project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325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710E-82B6-4F5D-845A-9EEB7940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6C18F-B63C-4B63-9E9C-9416FD9B9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1.1	What Is a Project?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1.2	Current Drivers of Project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1.3	Project Governance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1.4	Project Management Today—A Socio-Technical Approach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9399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CFA8-F92C-4177-B981-74D8D921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Project?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3A978-0120-4E71-A141-6819B3E5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Defined (according to PMI)</a:t>
            </a:r>
          </a:p>
          <a:p>
            <a:pPr lvl="1"/>
            <a:r>
              <a:rPr lang="en-US" dirty="0"/>
              <a:t>A temporary endeavor undertaken to create a unique product, service, or result</a:t>
            </a:r>
          </a:p>
          <a:p>
            <a:r>
              <a:rPr lang="en-US" dirty="0"/>
              <a:t>Major Characteristics of a Project</a:t>
            </a:r>
          </a:p>
          <a:p>
            <a:pPr lvl="1"/>
            <a:r>
              <a:rPr lang="en-US" dirty="0"/>
              <a:t>Has an established objective</a:t>
            </a:r>
          </a:p>
          <a:p>
            <a:pPr lvl="1"/>
            <a:r>
              <a:rPr lang="en-US" dirty="0"/>
              <a:t>Has a defined life span with a beginning and an end</a:t>
            </a:r>
          </a:p>
          <a:p>
            <a:pPr lvl="1"/>
            <a:r>
              <a:rPr lang="en-US" dirty="0"/>
              <a:t>Requires across-the-organizational participation</a:t>
            </a:r>
          </a:p>
          <a:p>
            <a:pPr lvl="1"/>
            <a:r>
              <a:rPr lang="en-US" dirty="0"/>
              <a:t>Involves doing something never been done before</a:t>
            </a:r>
          </a:p>
          <a:p>
            <a:pPr lvl="1"/>
            <a:r>
              <a:rPr lang="en-US" dirty="0"/>
              <a:t>Has specific time, cost, and performance requirements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7500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6DE6-2466-4FEF-A186-B6D71059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versus Project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5D654-41E3-4CEB-8A4C-44FFF551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057400" algn="l"/>
              </a:tabLst>
            </a:pPr>
            <a:r>
              <a:rPr lang="en-US" dirty="0"/>
              <a:t>Program Defined</a:t>
            </a:r>
          </a:p>
          <a:p>
            <a:pPr lvl="1">
              <a:tabLst>
                <a:tab pos="2057400" algn="l"/>
              </a:tabLst>
            </a:pPr>
            <a:r>
              <a:rPr lang="en-US" dirty="0"/>
              <a:t>A group of related projects designed to accomplish a common goal over an extended period of time</a:t>
            </a:r>
          </a:p>
          <a:p>
            <a:pPr>
              <a:tabLst>
                <a:tab pos="2057400" algn="l"/>
              </a:tabLst>
            </a:pPr>
            <a:r>
              <a:rPr lang="en-US" dirty="0"/>
              <a:t>Program Management</a:t>
            </a:r>
          </a:p>
          <a:p>
            <a:pPr lvl="1">
              <a:tabLst>
                <a:tab pos="2057400" algn="l"/>
              </a:tabLst>
            </a:pPr>
            <a:r>
              <a:rPr lang="en-US" dirty="0"/>
              <a:t>A process of managing a group of ongoing, interdependent, related projects in a coordinated way to achieve strategic objectives</a:t>
            </a:r>
          </a:p>
          <a:p>
            <a:pPr lvl="1">
              <a:tabLst>
                <a:tab pos="2057400" algn="l"/>
              </a:tabLst>
            </a:pPr>
            <a:r>
              <a:rPr lang="en-US" dirty="0"/>
              <a:t>Examples:</a:t>
            </a:r>
          </a:p>
          <a:p>
            <a:r>
              <a:rPr lang="is-IS" dirty="0" err="1"/>
              <a:t>Examples</a:t>
            </a:r>
            <a:r>
              <a:rPr lang="is-IS" dirty="0"/>
              <a:t>:</a:t>
            </a: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Program</a:t>
            </a:r>
            <a:r>
              <a:rPr lang="is-IS" dirty="0"/>
              <a:t>: </a:t>
            </a:r>
            <a:r>
              <a:rPr lang="is-IS" dirty="0" err="1"/>
              <a:t>Finish</a:t>
            </a:r>
            <a:r>
              <a:rPr lang="is-IS" dirty="0"/>
              <a:t> </a:t>
            </a:r>
            <a:r>
              <a:rPr lang="is-IS" dirty="0" err="1"/>
              <a:t>all</a:t>
            </a:r>
            <a:r>
              <a:rPr lang="is-IS" dirty="0"/>
              <a:t> </a:t>
            </a:r>
            <a:r>
              <a:rPr lang="is-IS" dirty="0" err="1"/>
              <a:t>courses</a:t>
            </a:r>
            <a:r>
              <a:rPr lang="is-IS" dirty="0"/>
              <a:t> </a:t>
            </a:r>
            <a:r>
              <a:rPr lang="is-IS" dirty="0" err="1"/>
              <a:t>required</a:t>
            </a:r>
            <a:r>
              <a:rPr lang="is-IS" dirty="0"/>
              <a:t> for a </a:t>
            </a:r>
            <a:r>
              <a:rPr lang="is-IS" dirty="0" err="1"/>
              <a:t>business</a:t>
            </a:r>
            <a:r>
              <a:rPr lang="is-IS" dirty="0"/>
              <a:t> </a:t>
            </a:r>
            <a:r>
              <a:rPr lang="is-IS" dirty="0" err="1"/>
              <a:t>major</a:t>
            </a:r>
            <a:r>
              <a:rPr lang="is-IS" dirty="0"/>
              <a:t>.</a:t>
            </a: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Project</a:t>
            </a:r>
            <a:r>
              <a:rPr lang="is-IS" dirty="0"/>
              <a:t>: </a:t>
            </a:r>
            <a:r>
              <a:rPr lang="is-IS" dirty="0" err="1"/>
              <a:t>Finish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project</a:t>
            </a:r>
            <a:r>
              <a:rPr lang="is-IS" dirty="0"/>
              <a:t> </a:t>
            </a:r>
            <a:r>
              <a:rPr lang="is-IS" dirty="0" err="1"/>
              <a:t>management</a:t>
            </a:r>
            <a:r>
              <a:rPr lang="is-IS" dirty="0"/>
              <a:t> </a:t>
            </a:r>
            <a:r>
              <a:rPr lang="is-IS" dirty="0" err="1"/>
              <a:t>course</a:t>
            </a:r>
            <a:r>
              <a:rPr lang="is-IS" dirty="0"/>
              <a:t> </a:t>
            </a:r>
            <a:r>
              <a:rPr lang="is-IS" dirty="0" err="1"/>
              <a:t>with</a:t>
            </a:r>
            <a:r>
              <a:rPr lang="is-IS" dirty="0"/>
              <a:t> </a:t>
            </a:r>
            <a:r>
              <a:rPr lang="is-IS" dirty="0" err="1"/>
              <a:t>excelance</a:t>
            </a:r>
            <a:r>
              <a:rPr lang="is-I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66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BC8B-3FE1-4B9E-9943-52ED4A1B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Routine Work with Projects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3D9C7-7BB4-4D7A-B128-6CDB93DE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312750" cy="4268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Routine, Repetitive Work </a:t>
            </a:r>
            <a:br>
              <a:rPr lang="is-IS" dirty="0"/>
            </a:b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Taking</a:t>
            </a:r>
            <a:r>
              <a:rPr lang="is-IS" dirty="0"/>
              <a:t> </a:t>
            </a:r>
            <a:r>
              <a:rPr lang="is-IS" dirty="0" err="1"/>
              <a:t>notes</a:t>
            </a:r>
            <a:r>
              <a:rPr lang="is-IS" dirty="0"/>
              <a:t> </a:t>
            </a:r>
            <a:r>
              <a:rPr lang="is-IS" dirty="0" err="1"/>
              <a:t>in</a:t>
            </a:r>
            <a:r>
              <a:rPr lang="is-IS" dirty="0"/>
              <a:t> </a:t>
            </a:r>
            <a:r>
              <a:rPr lang="is-IS" dirty="0" err="1"/>
              <a:t>class</a:t>
            </a: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File</a:t>
            </a:r>
            <a:r>
              <a:rPr lang="is-IS" dirty="0"/>
              <a:t> </a:t>
            </a:r>
            <a:r>
              <a:rPr lang="is-IS" dirty="0" err="1"/>
              <a:t>management</a:t>
            </a: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Taking</a:t>
            </a:r>
            <a:r>
              <a:rPr lang="is-IS" dirty="0"/>
              <a:t> </a:t>
            </a:r>
            <a:r>
              <a:rPr lang="is-IS" dirty="0" err="1"/>
              <a:t>meeting</a:t>
            </a:r>
            <a:r>
              <a:rPr lang="is-IS" dirty="0"/>
              <a:t> </a:t>
            </a:r>
            <a:r>
              <a:rPr lang="is-IS" dirty="0" err="1"/>
              <a:t>notes</a:t>
            </a: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Answering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phone</a:t>
            </a:r>
            <a:br>
              <a:rPr lang="is-IS" dirty="0"/>
            </a:b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Routine</a:t>
            </a:r>
            <a:r>
              <a:rPr lang="is-IS" dirty="0"/>
              <a:t> </a:t>
            </a:r>
            <a:r>
              <a:rPr lang="is-IS" dirty="0" err="1"/>
              <a:t>manufacturing</a:t>
            </a:r>
            <a:r>
              <a:rPr lang="is-IS" dirty="0"/>
              <a:t> of </a:t>
            </a:r>
            <a:r>
              <a:rPr lang="is-IS" dirty="0" err="1"/>
              <a:t>phones</a:t>
            </a:r>
            <a:r>
              <a:rPr lang="is-IS" dirty="0"/>
              <a:t> </a:t>
            </a:r>
            <a:r>
              <a:rPr lang="is-IS" dirty="0" err="1"/>
              <a:t>from</a:t>
            </a:r>
            <a:r>
              <a:rPr lang="is-IS" dirty="0"/>
              <a:t> </a:t>
            </a:r>
            <a:r>
              <a:rPr lang="is-IS" dirty="0" err="1"/>
              <a:t>Samsung</a:t>
            </a:r>
            <a:br>
              <a:rPr lang="is-IS" dirty="0"/>
            </a:br>
            <a:br>
              <a:rPr lang="is-IS" dirty="0"/>
            </a:br>
            <a:endParaRPr lang="is-I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C2203-8E61-48D0-89EE-87BA0C18BFE8}"/>
              </a:ext>
            </a:extLst>
          </p:cNvPr>
          <p:cNvSpPr txBox="1"/>
          <p:nvPr/>
        </p:nvSpPr>
        <p:spPr>
          <a:xfrm>
            <a:off x="7025054" y="2052918"/>
            <a:ext cx="35784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Century Gothic" panose="020B0502020202020204" pitchFamily="34" charset="0"/>
              <a:buChar char="►"/>
            </a:pPr>
            <a:r>
              <a:rPr lang="is-IS" b="1" dirty="0" err="1">
                <a:solidFill>
                  <a:schemeClr val="tx2"/>
                </a:solidFill>
              </a:rPr>
              <a:t>Projects</a:t>
            </a:r>
            <a:br>
              <a:rPr lang="is-IS" dirty="0"/>
            </a:b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Write</a:t>
            </a:r>
            <a:r>
              <a:rPr lang="is-IS" dirty="0"/>
              <a:t> a B.S. </a:t>
            </a:r>
            <a:r>
              <a:rPr lang="is-IS" dirty="0" err="1"/>
              <a:t>Thesis</a:t>
            </a: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Setting</a:t>
            </a:r>
            <a:r>
              <a:rPr lang="is-IS" dirty="0"/>
              <a:t> </a:t>
            </a:r>
            <a:r>
              <a:rPr lang="is-IS" dirty="0" err="1"/>
              <a:t>up</a:t>
            </a:r>
            <a:r>
              <a:rPr lang="is-IS" dirty="0"/>
              <a:t> a </a:t>
            </a:r>
            <a:r>
              <a:rPr lang="is-IS" dirty="0" err="1"/>
              <a:t>lemonade</a:t>
            </a:r>
            <a:r>
              <a:rPr lang="is-IS" dirty="0"/>
              <a:t> stand</a:t>
            </a:r>
            <a:br>
              <a:rPr lang="is-IS" dirty="0"/>
            </a:br>
            <a:r>
              <a:rPr lang="is-IS" dirty="0"/>
              <a:t>- Start a </a:t>
            </a:r>
            <a:r>
              <a:rPr lang="is-IS" dirty="0" err="1"/>
              <a:t>new</a:t>
            </a:r>
            <a:r>
              <a:rPr lang="is-IS" dirty="0"/>
              <a:t> </a:t>
            </a:r>
            <a:r>
              <a:rPr lang="is-IS" dirty="0" err="1"/>
              <a:t>study</a:t>
            </a:r>
            <a:r>
              <a:rPr lang="is-IS" dirty="0"/>
              <a:t> </a:t>
            </a:r>
            <a:r>
              <a:rPr lang="is-IS" dirty="0" err="1"/>
              <a:t>program</a:t>
            </a: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Write</a:t>
            </a:r>
            <a:r>
              <a:rPr lang="is-IS" dirty="0"/>
              <a:t> a </a:t>
            </a:r>
            <a:r>
              <a:rPr lang="is-IS" dirty="0" err="1"/>
              <a:t>play</a:t>
            </a:r>
            <a:br>
              <a:rPr lang="is-IS" dirty="0"/>
            </a:br>
            <a:br>
              <a:rPr lang="is-IS" dirty="0"/>
            </a:br>
            <a:r>
              <a:rPr lang="is-IS" dirty="0"/>
              <a:t>- </a:t>
            </a:r>
            <a:r>
              <a:rPr lang="is-IS" dirty="0" err="1"/>
              <a:t>Design</a:t>
            </a:r>
            <a:r>
              <a:rPr lang="is-IS" dirty="0"/>
              <a:t> a </a:t>
            </a:r>
            <a:r>
              <a:rPr lang="is-IS" dirty="0" err="1"/>
              <a:t>new</a:t>
            </a:r>
            <a:r>
              <a:rPr lang="is-IS" dirty="0"/>
              <a:t> </a:t>
            </a:r>
            <a:r>
              <a:rPr lang="is-IS" dirty="0" err="1"/>
              <a:t>phone</a:t>
            </a:r>
            <a:r>
              <a:rPr lang="is-IS" dirty="0"/>
              <a:t> for </a:t>
            </a:r>
            <a:r>
              <a:rPr lang="is-IS" dirty="0" err="1"/>
              <a:t>Samsung</a:t>
            </a:r>
            <a:r>
              <a:rPr lang="is-IS" dirty="0"/>
              <a:t> </a:t>
            </a:r>
            <a:r>
              <a:rPr lang="is-IS" dirty="0" err="1"/>
              <a:t>that</a:t>
            </a:r>
            <a:r>
              <a:rPr lang="is-IS" dirty="0"/>
              <a:t> </a:t>
            </a:r>
            <a:r>
              <a:rPr lang="is-IS" dirty="0" err="1"/>
              <a:t>can</a:t>
            </a:r>
            <a:r>
              <a:rPr lang="is-IS" dirty="0"/>
              <a:t> </a:t>
            </a:r>
            <a:r>
              <a:rPr lang="is-IS" dirty="0" err="1"/>
              <a:t>keep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charge</a:t>
            </a:r>
            <a:r>
              <a:rPr lang="is-IS" dirty="0"/>
              <a:t> for at </a:t>
            </a:r>
            <a:r>
              <a:rPr lang="is-IS" dirty="0" err="1"/>
              <a:t>least</a:t>
            </a:r>
            <a:r>
              <a:rPr lang="is-IS" dirty="0"/>
              <a:t> </a:t>
            </a:r>
            <a:r>
              <a:rPr lang="is-IS" dirty="0" err="1"/>
              <a:t>two</a:t>
            </a:r>
            <a:r>
              <a:rPr lang="is-IS" dirty="0"/>
              <a:t> </a:t>
            </a:r>
            <a:r>
              <a:rPr lang="is-IS" dirty="0" err="1"/>
              <a:t>days</a:t>
            </a:r>
            <a:r>
              <a:rPr lang="is-IS" dirty="0"/>
              <a:t>. </a:t>
            </a:r>
            <a:br>
              <a:rPr lang="is-IS" dirty="0"/>
            </a:b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035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4591-F9A2-435F-A03F-D7DD1CD2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Life Cycle</a:t>
            </a:r>
            <a:endParaRPr lang="is-I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521461-DC8D-4FBE-B785-7B32A9F75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928" y="1269235"/>
            <a:ext cx="7887853" cy="53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336B-C7D1-4564-B3DC-E67BA19F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Project Management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C43A4-A666-4BE4-8854-F799CC123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The Project Manager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Manages temporary, non-repetitive activities and frequently acts independently of the formal organization.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Marshals resources for the project.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Is linked directly to the customer interface.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Provides direction, coordination, and integration </a:t>
            </a:r>
            <a:br>
              <a:rPr lang="en-US" dirty="0"/>
            </a:br>
            <a:r>
              <a:rPr lang="en-US" dirty="0"/>
              <a:t>to the project team.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Is responsible for performance and success of the project.</a:t>
            </a:r>
          </a:p>
          <a:p>
            <a:pPr lvl="1">
              <a:spcBef>
                <a:spcPct val="30000"/>
              </a:spcBef>
            </a:pPr>
            <a:r>
              <a:rPr lang="en-US" b="1" u="sng" dirty="0"/>
              <a:t>Must induce the right people at the right time to address the right issues and make the right decisions.</a:t>
            </a:r>
          </a:p>
        </p:txBody>
      </p:sp>
    </p:spTree>
    <p:extLst>
      <p:ext uri="{BB962C8B-B14F-4D97-AF65-F5344CB8AC3E}">
        <p14:creationId xmlns:p14="http://schemas.microsoft.com/office/powerpoint/2010/main" val="2980102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1" ma:contentTypeDescription="Create a new document." ma:contentTypeScope="" ma:versionID="f1f1316007c5043c93c3660eef53ce3a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6c3ae7580712be687d48ebc90554d45e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044C9B-0ECA-4644-8C00-D426ED9919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032DB5-6B65-4904-9243-0E9D513AF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84965D-8BF1-4F8F-A57A-8AA78F23F0F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</TotalTime>
  <Words>502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Ion</vt:lpstr>
      <vt:lpstr>Chapter 1</vt:lpstr>
      <vt:lpstr>An Overview of Project Management 7th ed</vt:lpstr>
      <vt:lpstr>What we hope to gain from this chapter</vt:lpstr>
      <vt:lpstr>Chapter Outline</vt:lpstr>
      <vt:lpstr>What Is a Project?</vt:lpstr>
      <vt:lpstr>Program versus Project</vt:lpstr>
      <vt:lpstr>Comparison of Routine Work with Projects</vt:lpstr>
      <vt:lpstr>Project Life Cycle</vt:lpstr>
      <vt:lpstr>The Challenge of Project Management</vt:lpstr>
      <vt:lpstr>Current Drivers of Project Management</vt:lpstr>
      <vt:lpstr>Project Governance</vt:lpstr>
      <vt:lpstr>Integrated Management of Projects</vt:lpstr>
      <vt:lpstr>Alignment of Projects with  Organizational Strategy</vt:lpstr>
      <vt:lpstr>A Project Management Today: A Socio-Technical Approach</vt:lpstr>
      <vt:lpstr>A Socio-Technical Approach to Project Management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Kafli 1</dc:title>
  <dc:creator>Stefán Guðnason</dc:creator>
  <cp:lastModifiedBy>Stefán Guðnason</cp:lastModifiedBy>
  <cp:revision>1</cp:revision>
  <dcterms:created xsi:type="dcterms:W3CDTF">2020-01-10T13:35:06Z</dcterms:created>
  <dcterms:modified xsi:type="dcterms:W3CDTF">2020-01-12T12:17:15Z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