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1"/>
  </p:notesMasterIdLst>
  <p:sldIdLst>
    <p:sldId id="256" r:id="rId5"/>
    <p:sldId id="581" r:id="rId6"/>
    <p:sldId id="299" r:id="rId7"/>
    <p:sldId id="583" r:id="rId8"/>
    <p:sldId id="551" r:id="rId9"/>
    <p:sldId id="552" r:id="rId10"/>
    <p:sldId id="261" r:id="rId11"/>
    <p:sldId id="553" r:id="rId12"/>
    <p:sldId id="554" r:id="rId13"/>
    <p:sldId id="555" r:id="rId14"/>
    <p:sldId id="556" r:id="rId15"/>
    <p:sldId id="557" r:id="rId16"/>
    <p:sldId id="558" r:id="rId17"/>
    <p:sldId id="559" r:id="rId18"/>
    <p:sldId id="560" r:id="rId19"/>
    <p:sldId id="561" r:id="rId20"/>
    <p:sldId id="562" r:id="rId21"/>
    <p:sldId id="563" r:id="rId22"/>
    <p:sldId id="564" r:id="rId23"/>
    <p:sldId id="565" r:id="rId24"/>
    <p:sldId id="566" r:id="rId25"/>
    <p:sldId id="567" r:id="rId26"/>
    <p:sldId id="568" r:id="rId27"/>
    <p:sldId id="569" r:id="rId28"/>
    <p:sldId id="570" r:id="rId29"/>
    <p:sldId id="571" r:id="rId30"/>
    <p:sldId id="572" r:id="rId31"/>
    <p:sldId id="573" r:id="rId32"/>
    <p:sldId id="574" r:id="rId33"/>
    <p:sldId id="575" r:id="rId34"/>
    <p:sldId id="576" r:id="rId35"/>
    <p:sldId id="577" r:id="rId36"/>
    <p:sldId id="578" r:id="rId37"/>
    <p:sldId id="579" r:id="rId38"/>
    <p:sldId id="580" r:id="rId39"/>
    <p:sldId id="584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AEE217-087D-4920-A867-F6A80780EF6F}" v="163" dt="2020-02-12T23:33:35.7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>
        <p:scale>
          <a:sx n="100" d="100"/>
          <a:sy n="100" d="100"/>
        </p:scale>
        <p:origin x="29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fán Guðnason" userId="40b359a1-880f-40c2-b8e5-4b52eab2f1e5" providerId="ADAL" clId="{F9AEE217-087D-4920-A867-F6A80780EF6F}"/>
    <pc:docChg chg="undo custSel addSld delSld modSld">
      <pc:chgData name="Stefán Guðnason" userId="40b359a1-880f-40c2-b8e5-4b52eab2f1e5" providerId="ADAL" clId="{F9AEE217-087D-4920-A867-F6A80780EF6F}" dt="2020-02-12T23:33:35.798" v="640" actId="1440"/>
      <pc:docMkLst>
        <pc:docMk/>
      </pc:docMkLst>
      <pc:sldChg chg="del">
        <pc:chgData name="Stefán Guðnason" userId="40b359a1-880f-40c2-b8e5-4b52eab2f1e5" providerId="ADAL" clId="{F9AEE217-087D-4920-A867-F6A80780EF6F}" dt="2020-02-12T17:52:22.638" v="7" actId="2696"/>
        <pc:sldMkLst>
          <pc:docMk/>
          <pc:sldMk cId="3939461338" sldId="257"/>
        </pc:sldMkLst>
      </pc:sldChg>
      <pc:sldChg chg="del">
        <pc:chgData name="Stefán Guðnason" userId="40b359a1-880f-40c2-b8e5-4b52eab2f1e5" providerId="ADAL" clId="{F9AEE217-087D-4920-A867-F6A80780EF6F}" dt="2020-02-12T17:52:22.648" v="10" actId="2696"/>
        <pc:sldMkLst>
          <pc:docMk/>
          <pc:sldMk cId="3852241524" sldId="260"/>
        </pc:sldMkLst>
      </pc:sldChg>
      <pc:sldChg chg="modSp del">
        <pc:chgData name="Stefán Guðnason" userId="40b359a1-880f-40c2-b8e5-4b52eab2f1e5" providerId="ADAL" clId="{F9AEE217-087D-4920-A867-F6A80780EF6F}" dt="2020-02-12T18:07:22.622" v="192" actId="207"/>
        <pc:sldMkLst>
          <pc:docMk/>
          <pc:sldMk cId="1204900969" sldId="261"/>
        </pc:sldMkLst>
        <pc:spChg chg="mod">
          <ac:chgData name="Stefán Guðnason" userId="40b359a1-880f-40c2-b8e5-4b52eab2f1e5" providerId="ADAL" clId="{F9AEE217-087D-4920-A867-F6A80780EF6F}" dt="2020-02-12T18:07:18.357" v="191" actId="6549"/>
          <ac:spMkLst>
            <pc:docMk/>
            <pc:sldMk cId="1204900969" sldId="261"/>
            <ac:spMk id="6" creationId="{00000000-0000-0000-0000-000000000000}"/>
          </ac:spMkLst>
        </pc:spChg>
        <pc:spChg chg="mod">
          <ac:chgData name="Stefán Guðnason" userId="40b359a1-880f-40c2-b8e5-4b52eab2f1e5" providerId="ADAL" clId="{F9AEE217-087D-4920-A867-F6A80780EF6F}" dt="2020-02-12T18:07:22.622" v="192" actId="207"/>
          <ac:spMkLst>
            <pc:docMk/>
            <pc:sldMk cId="1204900969" sldId="261"/>
            <ac:spMk id="68610" creationId="{00000000-0000-0000-0000-000000000000}"/>
          </ac:spMkLst>
        </pc:spChg>
      </pc:sldChg>
      <pc:sldChg chg="modSp del">
        <pc:chgData name="Stefán Guðnason" userId="40b359a1-880f-40c2-b8e5-4b52eab2f1e5" providerId="ADAL" clId="{F9AEE217-087D-4920-A867-F6A80780EF6F}" dt="2020-02-12T17:52:22.655" v="12" actId="2696"/>
        <pc:sldMkLst>
          <pc:docMk/>
          <pc:sldMk cId="665005012" sldId="262"/>
        </pc:sldMkLst>
        <pc:spChg chg="mod">
          <ac:chgData name="Stefán Guðnason" userId="40b359a1-880f-40c2-b8e5-4b52eab2f1e5" providerId="ADAL" clId="{F9AEE217-087D-4920-A867-F6A80780EF6F}" dt="2020-02-12T17:40:35.944" v="0" actId="1076"/>
          <ac:spMkLst>
            <pc:docMk/>
            <pc:sldMk cId="665005012" sldId="262"/>
            <ac:spMk id="174083" creationId="{00000000-0000-0000-0000-000000000000}"/>
          </ac:spMkLst>
        </pc:spChg>
      </pc:sldChg>
      <pc:sldChg chg="del">
        <pc:chgData name="Stefán Guðnason" userId="40b359a1-880f-40c2-b8e5-4b52eab2f1e5" providerId="ADAL" clId="{F9AEE217-087D-4920-A867-F6A80780EF6F}" dt="2020-02-12T17:52:22.660" v="13" actId="2696"/>
        <pc:sldMkLst>
          <pc:docMk/>
          <pc:sldMk cId="1816432069" sldId="263"/>
        </pc:sldMkLst>
      </pc:sldChg>
      <pc:sldChg chg="del">
        <pc:chgData name="Stefán Guðnason" userId="40b359a1-880f-40c2-b8e5-4b52eab2f1e5" providerId="ADAL" clId="{F9AEE217-087D-4920-A867-F6A80780EF6F}" dt="2020-02-12T17:52:22.663" v="14" actId="2696"/>
        <pc:sldMkLst>
          <pc:docMk/>
          <pc:sldMk cId="3599426032" sldId="264"/>
        </pc:sldMkLst>
      </pc:sldChg>
      <pc:sldChg chg="modSp del">
        <pc:chgData name="Stefán Guðnason" userId="40b359a1-880f-40c2-b8e5-4b52eab2f1e5" providerId="ADAL" clId="{F9AEE217-087D-4920-A867-F6A80780EF6F}" dt="2020-02-12T17:52:22.666" v="15" actId="2696"/>
        <pc:sldMkLst>
          <pc:docMk/>
          <pc:sldMk cId="3689877229" sldId="265"/>
        </pc:sldMkLst>
        <pc:spChg chg="mod">
          <ac:chgData name="Stefán Guðnason" userId="40b359a1-880f-40c2-b8e5-4b52eab2f1e5" providerId="ADAL" clId="{F9AEE217-087D-4920-A867-F6A80780EF6F}" dt="2020-02-12T17:41:23.735" v="1" actId="1076"/>
          <ac:spMkLst>
            <pc:docMk/>
            <pc:sldMk cId="3689877229" sldId="265"/>
            <ac:spMk id="83971" creationId="{00000000-0000-0000-0000-000000000000}"/>
          </ac:spMkLst>
        </pc:spChg>
      </pc:sldChg>
      <pc:sldChg chg="del">
        <pc:chgData name="Stefán Guðnason" userId="40b359a1-880f-40c2-b8e5-4b52eab2f1e5" providerId="ADAL" clId="{F9AEE217-087D-4920-A867-F6A80780EF6F}" dt="2020-02-12T17:52:22.668" v="16" actId="2696"/>
        <pc:sldMkLst>
          <pc:docMk/>
          <pc:sldMk cId="3090266741" sldId="266"/>
        </pc:sldMkLst>
      </pc:sldChg>
      <pc:sldChg chg="modSp del">
        <pc:chgData name="Stefán Guðnason" userId="40b359a1-880f-40c2-b8e5-4b52eab2f1e5" providerId="ADAL" clId="{F9AEE217-087D-4920-A867-F6A80780EF6F}" dt="2020-02-12T17:52:22.671" v="17" actId="2696"/>
        <pc:sldMkLst>
          <pc:docMk/>
          <pc:sldMk cId="1014570787" sldId="267"/>
        </pc:sldMkLst>
        <pc:spChg chg="mod">
          <ac:chgData name="Stefán Guðnason" userId="40b359a1-880f-40c2-b8e5-4b52eab2f1e5" providerId="ADAL" clId="{F9AEE217-087D-4920-A867-F6A80780EF6F}" dt="2020-02-12T17:41:35.623" v="2" actId="1076"/>
          <ac:spMkLst>
            <pc:docMk/>
            <pc:sldMk cId="1014570787" sldId="267"/>
            <ac:spMk id="87043" creationId="{00000000-0000-0000-0000-000000000000}"/>
          </ac:spMkLst>
        </pc:spChg>
      </pc:sldChg>
      <pc:sldChg chg="del">
        <pc:chgData name="Stefán Guðnason" userId="40b359a1-880f-40c2-b8e5-4b52eab2f1e5" providerId="ADAL" clId="{F9AEE217-087D-4920-A867-F6A80780EF6F}" dt="2020-02-12T17:52:22.674" v="18" actId="2696"/>
        <pc:sldMkLst>
          <pc:docMk/>
          <pc:sldMk cId="3145335249" sldId="268"/>
        </pc:sldMkLst>
      </pc:sldChg>
      <pc:sldChg chg="modSp del">
        <pc:chgData name="Stefán Guðnason" userId="40b359a1-880f-40c2-b8e5-4b52eab2f1e5" providerId="ADAL" clId="{F9AEE217-087D-4920-A867-F6A80780EF6F}" dt="2020-02-12T17:52:22.677" v="19" actId="2696"/>
        <pc:sldMkLst>
          <pc:docMk/>
          <pc:sldMk cId="1312497968" sldId="269"/>
        </pc:sldMkLst>
        <pc:spChg chg="mod">
          <ac:chgData name="Stefán Guðnason" userId="40b359a1-880f-40c2-b8e5-4b52eab2f1e5" providerId="ADAL" clId="{F9AEE217-087D-4920-A867-F6A80780EF6F}" dt="2020-02-12T17:42:21.391" v="4" actId="27636"/>
          <ac:spMkLst>
            <pc:docMk/>
            <pc:sldMk cId="1312497968" sldId="269"/>
            <ac:spMk id="86019" creationId="{00000000-0000-0000-0000-000000000000}"/>
          </ac:spMkLst>
        </pc:spChg>
      </pc:sldChg>
      <pc:sldChg chg="modSp del">
        <pc:chgData name="Stefán Guðnason" userId="40b359a1-880f-40c2-b8e5-4b52eab2f1e5" providerId="ADAL" clId="{F9AEE217-087D-4920-A867-F6A80780EF6F}" dt="2020-02-12T17:52:22.680" v="20" actId="2696"/>
        <pc:sldMkLst>
          <pc:docMk/>
          <pc:sldMk cId="3367351519" sldId="270"/>
        </pc:sldMkLst>
        <pc:spChg chg="mod">
          <ac:chgData name="Stefán Guðnason" userId="40b359a1-880f-40c2-b8e5-4b52eab2f1e5" providerId="ADAL" clId="{F9AEE217-087D-4920-A867-F6A80780EF6F}" dt="2020-02-12T17:42:35.199" v="5" actId="14100"/>
          <ac:spMkLst>
            <pc:docMk/>
            <pc:sldMk cId="3367351519" sldId="270"/>
            <ac:spMk id="88067" creationId="{00000000-0000-0000-0000-000000000000}"/>
          </ac:spMkLst>
        </pc:spChg>
      </pc:sldChg>
      <pc:sldChg chg="del">
        <pc:chgData name="Stefán Guðnason" userId="40b359a1-880f-40c2-b8e5-4b52eab2f1e5" providerId="ADAL" clId="{F9AEE217-087D-4920-A867-F6A80780EF6F}" dt="2020-02-12T17:52:22.682" v="21" actId="2696"/>
        <pc:sldMkLst>
          <pc:docMk/>
          <pc:sldMk cId="2256821956" sldId="271"/>
        </pc:sldMkLst>
      </pc:sldChg>
      <pc:sldChg chg="del">
        <pc:chgData name="Stefán Guðnason" userId="40b359a1-880f-40c2-b8e5-4b52eab2f1e5" providerId="ADAL" clId="{F9AEE217-087D-4920-A867-F6A80780EF6F}" dt="2020-02-12T17:52:22.685" v="22" actId="2696"/>
        <pc:sldMkLst>
          <pc:docMk/>
          <pc:sldMk cId="2949400734" sldId="272"/>
        </pc:sldMkLst>
      </pc:sldChg>
      <pc:sldChg chg="del">
        <pc:chgData name="Stefán Guðnason" userId="40b359a1-880f-40c2-b8e5-4b52eab2f1e5" providerId="ADAL" clId="{F9AEE217-087D-4920-A867-F6A80780EF6F}" dt="2020-02-12T17:52:22.687" v="23" actId="2696"/>
        <pc:sldMkLst>
          <pc:docMk/>
          <pc:sldMk cId="2368566271" sldId="273"/>
        </pc:sldMkLst>
      </pc:sldChg>
      <pc:sldChg chg="del">
        <pc:chgData name="Stefán Guðnason" userId="40b359a1-880f-40c2-b8e5-4b52eab2f1e5" providerId="ADAL" clId="{F9AEE217-087D-4920-A867-F6A80780EF6F}" dt="2020-02-12T17:52:22.691" v="24" actId="2696"/>
        <pc:sldMkLst>
          <pc:docMk/>
          <pc:sldMk cId="3798286949" sldId="274"/>
        </pc:sldMkLst>
      </pc:sldChg>
      <pc:sldChg chg="del">
        <pc:chgData name="Stefán Guðnason" userId="40b359a1-880f-40c2-b8e5-4b52eab2f1e5" providerId="ADAL" clId="{F9AEE217-087D-4920-A867-F6A80780EF6F}" dt="2020-02-12T17:52:22.693" v="25" actId="2696"/>
        <pc:sldMkLst>
          <pc:docMk/>
          <pc:sldMk cId="3436499087" sldId="275"/>
        </pc:sldMkLst>
      </pc:sldChg>
      <pc:sldChg chg="del">
        <pc:chgData name="Stefán Guðnason" userId="40b359a1-880f-40c2-b8e5-4b52eab2f1e5" providerId="ADAL" clId="{F9AEE217-087D-4920-A867-F6A80780EF6F}" dt="2020-02-12T17:52:22.632" v="6" actId="2696"/>
        <pc:sldMkLst>
          <pc:docMk/>
          <pc:sldMk cId="505745553" sldId="276"/>
        </pc:sldMkLst>
      </pc:sldChg>
      <pc:sldChg chg="del">
        <pc:chgData name="Stefán Guðnason" userId="40b359a1-880f-40c2-b8e5-4b52eab2f1e5" providerId="ADAL" clId="{F9AEE217-087D-4920-A867-F6A80780EF6F}" dt="2020-02-12T17:52:22.701" v="26" actId="2696"/>
        <pc:sldMkLst>
          <pc:docMk/>
          <pc:sldMk cId="158894049" sldId="277"/>
        </pc:sldMkLst>
      </pc:sldChg>
      <pc:sldChg chg="del">
        <pc:chgData name="Stefán Guðnason" userId="40b359a1-880f-40c2-b8e5-4b52eab2f1e5" providerId="ADAL" clId="{F9AEE217-087D-4920-A867-F6A80780EF6F}" dt="2020-02-12T17:52:22.708" v="27" actId="2696"/>
        <pc:sldMkLst>
          <pc:docMk/>
          <pc:sldMk cId="4139375584" sldId="278"/>
        </pc:sldMkLst>
      </pc:sldChg>
      <pc:sldChg chg="del">
        <pc:chgData name="Stefán Guðnason" userId="40b359a1-880f-40c2-b8e5-4b52eab2f1e5" providerId="ADAL" clId="{F9AEE217-087D-4920-A867-F6A80780EF6F}" dt="2020-02-12T17:52:22.716" v="28" actId="2696"/>
        <pc:sldMkLst>
          <pc:docMk/>
          <pc:sldMk cId="2743631821" sldId="279"/>
        </pc:sldMkLst>
      </pc:sldChg>
      <pc:sldChg chg="del">
        <pc:chgData name="Stefán Guðnason" userId="40b359a1-880f-40c2-b8e5-4b52eab2f1e5" providerId="ADAL" clId="{F9AEE217-087D-4920-A867-F6A80780EF6F}" dt="2020-02-12T17:52:22.723" v="29" actId="2696"/>
        <pc:sldMkLst>
          <pc:docMk/>
          <pc:sldMk cId="513761784" sldId="280"/>
        </pc:sldMkLst>
      </pc:sldChg>
      <pc:sldChg chg="del">
        <pc:chgData name="Stefán Guðnason" userId="40b359a1-880f-40c2-b8e5-4b52eab2f1e5" providerId="ADAL" clId="{F9AEE217-087D-4920-A867-F6A80780EF6F}" dt="2020-02-12T17:52:22.730" v="30" actId="2696"/>
        <pc:sldMkLst>
          <pc:docMk/>
          <pc:sldMk cId="1908240746" sldId="281"/>
        </pc:sldMkLst>
      </pc:sldChg>
      <pc:sldChg chg="del">
        <pc:chgData name="Stefán Guðnason" userId="40b359a1-880f-40c2-b8e5-4b52eab2f1e5" providerId="ADAL" clId="{F9AEE217-087D-4920-A867-F6A80780EF6F}" dt="2020-02-12T17:52:22.737" v="31" actId="2696"/>
        <pc:sldMkLst>
          <pc:docMk/>
          <pc:sldMk cId="2137313439" sldId="282"/>
        </pc:sldMkLst>
      </pc:sldChg>
      <pc:sldChg chg="del">
        <pc:chgData name="Stefán Guðnason" userId="40b359a1-880f-40c2-b8e5-4b52eab2f1e5" providerId="ADAL" clId="{F9AEE217-087D-4920-A867-F6A80780EF6F}" dt="2020-02-12T17:52:22.747" v="32" actId="2696"/>
        <pc:sldMkLst>
          <pc:docMk/>
          <pc:sldMk cId="3830685520" sldId="283"/>
        </pc:sldMkLst>
      </pc:sldChg>
      <pc:sldChg chg="del">
        <pc:chgData name="Stefán Guðnason" userId="40b359a1-880f-40c2-b8e5-4b52eab2f1e5" providerId="ADAL" clId="{F9AEE217-087D-4920-A867-F6A80780EF6F}" dt="2020-02-12T17:52:22.757" v="33" actId="2696"/>
        <pc:sldMkLst>
          <pc:docMk/>
          <pc:sldMk cId="2568043799" sldId="284"/>
        </pc:sldMkLst>
      </pc:sldChg>
      <pc:sldChg chg="del">
        <pc:chgData name="Stefán Guðnason" userId="40b359a1-880f-40c2-b8e5-4b52eab2f1e5" providerId="ADAL" clId="{F9AEE217-087D-4920-A867-F6A80780EF6F}" dt="2020-02-12T17:52:22.763" v="34" actId="2696"/>
        <pc:sldMkLst>
          <pc:docMk/>
          <pc:sldMk cId="3152739631" sldId="285"/>
        </pc:sldMkLst>
      </pc:sldChg>
      <pc:sldChg chg="del">
        <pc:chgData name="Stefán Guðnason" userId="40b359a1-880f-40c2-b8e5-4b52eab2f1e5" providerId="ADAL" clId="{F9AEE217-087D-4920-A867-F6A80780EF6F}" dt="2020-02-12T17:52:22.774" v="35" actId="2696"/>
        <pc:sldMkLst>
          <pc:docMk/>
          <pc:sldMk cId="3249393904" sldId="286"/>
        </pc:sldMkLst>
      </pc:sldChg>
      <pc:sldChg chg="del">
        <pc:chgData name="Stefán Guðnason" userId="40b359a1-880f-40c2-b8e5-4b52eab2f1e5" providerId="ADAL" clId="{F9AEE217-087D-4920-A867-F6A80780EF6F}" dt="2020-02-12T17:52:22.783" v="36" actId="2696"/>
        <pc:sldMkLst>
          <pc:docMk/>
          <pc:sldMk cId="439988397" sldId="287"/>
        </pc:sldMkLst>
      </pc:sldChg>
      <pc:sldChg chg="del">
        <pc:chgData name="Stefán Guðnason" userId="40b359a1-880f-40c2-b8e5-4b52eab2f1e5" providerId="ADAL" clId="{F9AEE217-087D-4920-A867-F6A80780EF6F}" dt="2020-02-12T17:52:22.803" v="38" actId="2696"/>
        <pc:sldMkLst>
          <pc:docMk/>
          <pc:sldMk cId="4223927077" sldId="288"/>
        </pc:sldMkLst>
      </pc:sldChg>
      <pc:sldChg chg="del">
        <pc:chgData name="Stefán Guðnason" userId="40b359a1-880f-40c2-b8e5-4b52eab2f1e5" providerId="ADAL" clId="{F9AEE217-087D-4920-A867-F6A80780EF6F}" dt="2020-02-12T17:52:22.812" v="39" actId="2696"/>
        <pc:sldMkLst>
          <pc:docMk/>
          <pc:sldMk cId="3637747260" sldId="289"/>
        </pc:sldMkLst>
      </pc:sldChg>
      <pc:sldChg chg="del">
        <pc:chgData name="Stefán Guðnason" userId="40b359a1-880f-40c2-b8e5-4b52eab2f1e5" providerId="ADAL" clId="{F9AEE217-087D-4920-A867-F6A80780EF6F}" dt="2020-02-12T17:52:22.826" v="41" actId="2696"/>
        <pc:sldMkLst>
          <pc:docMk/>
          <pc:sldMk cId="831673865" sldId="290"/>
        </pc:sldMkLst>
      </pc:sldChg>
      <pc:sldChg chg="del">
        <pc:chgData name="Stefán Guðnason" userId="40b359a1-880f-40c2-b8e5-4b52eab2f1e5" providerId="ADAL" clId="{F9AEE217-087D-4920-A867-F6A80780EF6F}" dt="2020-02-12T17:52:22.832" v="42" actId="2696"/>
        <pc:sldMkLst>
          <pc:docMk/>
          <pc:sldMk cId="98183084" sldId="291"/>
        </pc:sldMkLst>
      </pc:sldChg>
      <pc:sldChg chg="del">
        <pc:chgData name="Stefán Guðnason" userId="40b359a1-880f-40c2-b8e5-4b52eab2f1e5" providerId="ADAL" clId="{F9AEE217-087D-4920-A867-F6A80780EF6F}" dt="2020-02-12T17:52:22.841" v="43" actId="2696"/>
        <pc:sldMkLst>
          <pc:docMk/>
          <pc:sldMk cId="2531353868" sldId="292"/>
        </pc:sldMkLst>
      </pc:sldChg>
      <pc:sldChg chg="del">
        <pc:chgData name="Stefán Guðnason" userId="40b359a1-880f-40c2-b8e5-4b52eab2f1e5" providerId="ADAL" clId="{F9AEE217-087D-4920-A867-F6A80780EF6F}" dt="2020-02-12T17:52:22.848" v="44" actId="2696"/>
        <pc:sldMkLst>
          <pc:docMk/>
          <pc:sldMk cId="3720524395" sldId="293"/>
        </pc:sldMkLst>
      </pc:sldChg>
      <pc:sldChg chg="del">
        <pc:chgData name="Stefán Guðnason" userId="40b359a1-880f-40c2-b8e5-4b52eab2f1e5" providerId="ADAL" clId="{F9AEE217-087D-4920-A867-F6A80780EF6F}" dt="2020-02-12T17:52:22.854" v="45" actId="2696"/>
        <pc:sldMkLst>
          <pc:docMk/>
          <pc:sldMk cId="1784875309" sldId="294"/>
        </pc:sldMkLst>
      </pc:sldChg>
      <pc:sldChg chg="del">
        <pc:chgData name="Stefán Guðnason" userId="40b359a1-880f-40c2-b8e5-4b52eab2f1e5" providerId="ADAL" clId="{F9AEE217-087D-4920-A867-F6A80780EF6F}" dt="2020-02-12T17:52:22.861" v="46" actId="2696"/>
        <pc:sldMkLst>
          <pc:docMk/>
          <pc:sldMk cId="540211773" sldId="295"/>
        </pc:sldMkLst>
      </pc:sldChg>
      <pc:sldChg chg="del">
        <pc:chgData name="Stefán Guðnason" userId="40b359a1-880f-40c2-b8e5-4b52eab2f1e5" providerId="ADAL" clId="{F9AEE217-087D-4920-A867-F6A80780EF6F}" dt="2020-02-12T17:52:22.868" v="47" actId="2696"/>
        <pc:sldMkLst>
          <pc:docMk/>
          <pc:sldMk cId="4137098206" sldId="296"/>
        </pc:sldMkLst>
      </pc:sldChg>
      <pc:sldChg chg="del">
        <pc:chgData name="Stefán Guðnason" userId="40b359a1-880f-40c2-b8e5-4b52eab2f1e5" providerId="ADAL" clId="{F9AEE217-087D-4920-A867-F6A80780EF6F}" dt="2020-02-12T17:52:22.876" v="48" actId="2696"/>
        <pc:sldMkLst>
          <pc:docMk/>
          <pc:sldMk cId="520503018" sldId="297"/>
        </pc:sldMkLst>
      </pc:sldChg>
      <pc:sldChg chg="del">
        <pc:chgData name="Stefán Guðnason" userId="40b359a1-880f-40c2-b8e5-4b52eab2f1e5" providerId="ADAL" clId="{F9AEE217-087D-4920-A867-F6A80780EF6F}" dt="2020-02-12T17:52:22.818" v="40" actId="2696"/>
        <pc:sldMkLst>
          <pc:docMk/>
          <pc:sldMk cId="459751457" sldId="298"/>
        </pc:sldMkLst>
      </pc:sldChg>
      <pc:sldChg chg="modSp del">
        <pc:chgData name="Stefán Guðnason" userId="40b359a1-880f-40c2-b8e5-4b52eab2f1e5" providerId="ADAL" clId="{F9AEE217-087D-4920-A867-F6A80780EF6F}" dt="2020-02-12T18:00:59.782" v="147" actId="27636"/>
        <pc:sldMkLst>
          <pc:docMk/>
          <pc:sldMk cId="295060116" sldId="299"/>
        </pc:sldMkLst>
        <pc:spChg chg="mod">
          <ac:chgData name="Stefán Guðnason" userId="40b359a1-880f-40c2-b8e5-4b52eab2f1e5" providerId="ADAL" clId="{F9AEE217-087D-4920-A867-F6A80780EF6F}" dt="2020-02-12T18:00:59.782" v="147" actId="27636"/>
          <ac:spMkLst>
            <pc:docMk/>
            <pc:sldMk cId="295060116" sldId="299"/>
            <ac:spMk id="3" creationId="{00000000-0000-0000-0000-000000000000}"/>
          </ac:spMkLst>
        </pc:spChg>
      </pc:sldChg>
      <pc:sldChg chg="del">
        <pc:chgData name="Stefán Guðnason" userId="40b359a1-880f-40c2-b8e5-4b52eab2f1e5" providerId="ADAL" clId="{F9AEE217-087D-4920-A867-F6A80780EF6F}" dt="2020-02-12T17:52:22.645" v="9" actId="2696"/>
        <pc:sldMkLst>
          <pc:docMk/>
          <pc:sldMk cId="242422511" sldId="300"/>
        </pc:sldMkLst>
      </pc:sldChg>
      <pc:sldChg chg="del">
        <pc:chgData name="Stefán Guðnason" userId="40b359a1-880f-40c2-b8e5-4b52eab2f1e5" providerId="ADAL" clId="{F9AEE217-087D-4920-A867-F6A80780EF6F}" dt="2020-02-12T17:52:22.793" v="37" actId="2696"/>
        <pc:sldMkLst>
          <pc:docMk/>
          <pc:sldMk cId="2567364737" sldId="301"/>
        </pc:sldMkLst>
      </pc:sldChg>
      <pc:sldChg chg="del">
        <pc:chgData name="Stefán Guðnason" userId="40b359a1-880f-40c2-b8e5-4b52eab2f1e5" providerId="ADAL" clId="{F9AEE217-087D-4920-A867-F6A80780EF6F}" dt="2020-02-12T17:52:46.208" v="54" actId="2696"/>
        <pc:sldMkLst>
          <pc:docMk/>
          <pc:sldMk cId="0" sldId="550"/>
        </pc:sldMkLst>
      </pc:sldChg>
      <pc:sldChg chg="modSp">
        <pc:chgData name="Stefán Guðnason" userId="40b359a1-880f-40c2-b8e5-4b52eab2f1e5" providerId="ADAL" clId="{F9AEE217-087D-4920-A867-F6A80780EF6F}" dt="2020-02-12T17:53:02.700" v="57" actId="6549"/>
        <pc:sldMkLst>
          <pc:docMk/>
          <pc:sldMk cId="0" sldId="551"/>
        </pc:sldMkLst>
        <pc:spChg chg="mod">
          <ac:chgData name="Stefán Guðnason" userId="40b359a1-880f-40c2-b8e5-4b52eab2f1e5" providerId="ADAL" clId="{F9AEE217-087D-4920-A867-F6A80780EF6F}" dt="2020-02-12T17:53:02.700" v="57" actId="6549"/>
          <ac:spMkLst>
            <pc:docMk/>
            <pc:sldMk cId="0" sldId="551"/>
            <ac:spMk id="17411" creationId="{00000000-0000-0000-0000-000000000000}"/>
          </ac:spMkLst>
        </pc:spChg>
      </pc:sldChg>
      <pc:sldChg chg="modSp">
        <pc:chgData name="Stefán Guðnason" userId="40b359a1-880f-40c2-b8e5-4b52eab2f1e5" providerId="ADAL" clId="{F9AEE217-087D-4920-A867-F6A80780EF6F}" dt="2020-02-12T17:53:05.757" v="58" actId="6549"/>
        <pc:sldMkLst>
          <pc:docMk/>
          <pc:sldMk cId="0" sldId="552"/>
        </pc:sldMkLst>
        <pc:spChg chg="mod">
          <ac:chgData name="Stefán Guðnason" userId="40b359a1-880f-40c2-b8e5-4b52eab2f1e5" providerId="ADAL" clId="{F9AEE217-087D-4920-A867-F6A80780EF6F}" dt="2020-02-12T17:53:05.757" v="58" actId="6549"/>
          <ac:spMkLst>
            <pc:docMk/>
            <pc:sldMk cId="0" sldId="552"/>
            <ac:spMk id="19459" creationId="{00000000-0000-0000-0000-000000000000}"/>
          </ac:spMkLst>
        </pc:spChg>
      </pc:sldChg>
      <pc:sldChg chg="addSp delSp modSp modAnim">
        <pc:chgData name="Stefán Guðnason" userId="40b359a1-880f-40c2-b8e5-4b52eab2f1e5" providerId="ADAL" clId="{F9AEE217-087D-4920-A867-F6A80780EF6F}" dt="2020-02-12T17:58:06.038" v="115" actId="207"/>
        <pc:sldMkLst>
          <pc:docMk/>
          <pc:sldMk cId="0" sldId="553"/>
        </pc:sldMkLst>
        <pc:spChg chg="mod">
          <ac:chgData name="Stefán Guðnason" userId="40b359a1-880f-40c2-b8e5-4b52eab2f1e5" providerId="ADAL" clId="{F9AEE217-087D-4920-A867-F6A80780EF6F}" dt="2020-02-12T17:58:06.038" v="115" actId="207"/>
          <ac:spMkLst>
            <pc:docMk/>
            <pc:sldMk cId="0" sldId="553"/>
            <ac:spMk id="21505" creationId="{00000000-0000-0000-0000-000000000000}"/>
          </ac:spMkLst>
        </pc:spChg>
        <pc:spChg chg="mod">
          <ac:chgData name="Stefán Guðnason" userId="40b359a1-880f-40c2-b8e5-4b52eab2f1e5" providerId="ADAL" clId="{F9AEE217-087D-4920-A867-F6A80780EF6F}" dt="2020-02-12T17:53:10.269" v="59" actId="6549"/>
          <ac:spMkLst>
            <pc:docMk/>
            <pc:sldMk cId="0" sldId="553"/>
            <ac:spMk id="21507" creationId="{00000000-0000-0000-0000-000000000000}"/>
          </ac:spMkLst>
        </pc:spChg>
        <pc:picChg chg="del mod">
          <ac:chgData name="Stefán Guðnason" userId="40b359a1-880f-40c2-b8e5-4b52eab2f1e5" providerId="ADAL" clId="{F9AEE217-087D-4920-A867-F6A80780EF6F}" dt="2020-02-12T17:53:25.903" v="62" actId="478"/>
          <ac:picMkLst>
            <pc:docMk/>
            <pc:sldMk cId="0" sldId="553"/>
            <ac:picMk id="4" creationId="{00000000-0000-0000-0000-000000000000}"/>
          </ac:picMkLst>
        </pc:picChg>
        <pc:picChg chg="add mod">
          <ac:chgData name="Stefán Guðnason" userId="40b359a1-880f-40c2-b8e5-4b52eab2f1e5" providerId="ADAL" clId="{F9AEE217-087D-4920-A867-F6A80780EF6F}" dt="2020-02-12T17:57:45.087" v="113" actId="1076"/>
          <ac:picMkLst>
            <pc:docMk/>
            <pc:sldMk cId="0" sldId="553"/>
            <ac:picMk id="5" creationId="{C387087E-652E-4F8A-B97F-93C99AA25C85}"/>
          </ac:picMkLst>
        </pc:picChg>
      </pc:sldChg>
      <pc:sldChg chg="modSp">
        <pc:chgData name="Stefán Guðnason" userId="40b359a1-880f-40c2-b8e5-4b52eab2f1e5" providerId="ADAL" clId="{F9AEE217-087D-4920-A867-F6A80780EF6F}" dt="2020-02-12T18:08:12.672" v="194" actId="207"/>
        <pc:sldMkLst>
          <pc:docMk/>
          <pc:sldMk cId="0" sldId="554"/>
        </pc:sldMkLst>
        <pc:spChg chg="mod">
          <ac:chgData name="Stefán Guðnason" userId="40b359a1-880f-40c2-b8e5-4b52eab2f1e5" providerId="ADAL" clId="{F9AEE217-087D-4920-A867-F6A80780EF6F}" dt="2020-02-12T18:08:12.672" v="194" actId="207"/>
          <ac:spMkLst>
            <pc:docMk/>
            <pc:sldMk cId="0" sldId="554"/>
            <ac:spMk id="23553" creationId="{00000000-0000-0000-0000-000000000000}"/>
          </ac:spMkLst>
        </pc:spChg>
        <pc:spChg chg="mod">
          <ac:chgData name="Stefán Guðnason" userId="40b359a1-880f-40c2-b8e5-4b52eab2f1e5" providerId="ADAL" clId="{F9AEE217-087D-4920-A867-F6A80780EF6F}" dt="2020-02-12T17:53:30.837" v="63" actId="6549"/>
          <ac:spMkLst>
            <pc:docMk/>
            <pc:sldMk cId="0" sldId="554"/>
            <ac:spMk id="23555" creationId="{00000000-0000-0000-0000-000000000000}"/>
          </ac:spMkLst>
        </pc:spChg>
      </pc:sldChg>
      <pc:sldChg chg="modSp">
        <pc:chgData name="Stefán Guðnason" userId="40b359a1-880f-40c2-b8e5-4b52eab2f1e5" providerId="ADAL" clId="{F9AEE217-087D-4920-A867-F6A80780EF6F}" dt="2020-02-12T23:33:35.798" v="640" actId="1440"/>
        <pc:sldMkLst>
          <pc:docMk/>
          <pc:sldMk cId="0" sldId="555"/>
        </pc:sldMkLst>
        <pc:spChg chg="mod">
          <ac:chgData name="Stefán Guðnason" userId="40b359a1-880f-40c2-b8e5-4b52eab2f1e5" providerId="ADAL" clId="{F9AEE217-087D-4920-A867-F6A80780EF6F}" dt="2020-02-12T18:08:28.327" v="195" actId="207"/>
          <ac:spMkLst>
            <pc:docMk/>
            <pc:sldMk cId="0" sldId="555"/>
            <ac:spMk id="25601" creationId="{00000000-0000-0000-0000-000000000000}"/>
          </ac:spMkLst>
        </pc:spChg>
        <pc:spChg chg="mod">
          <ac:chgData name="Stefán Guðnason" userId="40b359a1-880f-40c2-b8e5-4b52eab2f1e5" providerId="ADAL" clId="{F9AEE217-087D-4920-A867-F6A80780EF6F}" dt="2020-02-12T17:52:39.798" v="49" actId="27636"/>
          <ac:spMkLst>
            <pc:docMk/>
            <pc:sldMk cId="0" sldId="555"/>
            <ac:spMk id="25602" creationId="{00000000-0000-0000-0000-000000000000}"/>
          </ac:spMkLst>
        </pc:spChg>
        <pc:spChg chg="mod">
          <ac:chgData name="Stefán Guðnason" userId="40b359a1-880f-40c2-b8e5-4b52eab2f1e5" providerId="ADAL" clId="{F9AEE217-087D-4920-A867-F6A80780EF6F}" dt="2020-02-12T17:53:34.453" v="64" actId="6549"/>
          <ac:spMkLst>
            <pc:docMk/>
            <pc:sldMk cId="0" sldId="555"/>
            <ac:spMk id="25604" creationId="{00000000-0000-0000-0000-000000000000}"/>
          </ac:spMkLst>
        </pc:spChg>
        <pc:picChg chg="mod">
          <ac:chgData name="Stefán Guðnason" userId="40b359a1-880f-40c2-b8e5-4b52eab2f1e5" providerId="ADAL" clId="{F9AEE217-087D-4920-A867-F6A80780EF6F}" dt="2020-02-12T23:33:35.798" v="640" actId="1440"/>
          <ac:picMkLst>
            <pc:docMk/>
            <pc:sldMk cId="0" sldId="555"/>
            <ac:picMk id="5" creationId="{00000000-0000-0000-0000-000000000000}"/>
          </ac:picMkLst>
        </pc:picChg>
      </pc:sldChg>
      <pc:sldChg chg="modSp">
        <pc:chgData name="Stefán Guðnason" userId="40b359a1-880f-40c2-b8e5-4b52eab2f1e5" providerId="ADAL" clId="{F9AEE217-087D-4920-A867-F6A80780EF6F}" dt="2020-02-12T17:53:42.687" v="66" actId="6549"/>
        <pc:sldMkLst>
          <pc:docMk/>
          <pc:sldMk cId="0" sldId="556"/>
        </pc:sldMkLst>
        <pc:spChg chg="mod">
          <ac:chgData name="Stefán Guðnason" userId="40b359a1-880f-40c2-b8e5-4b52eab2f1e5" providerId="ADAL" clId="{F9AEE217-087D-4920-A867-F6A80780EF6F}" dt="2020-02-12T17:53:42.687" v="66" actId="6549"/>
          <ac:spMkLst>
            <pc:docMk/>
            <pc:sldMk cId="0" sldId="556"/>
            <ac:spMk id="27651" creationId="{00000000-0000-0000-0000-000000000000}"/>
          </ac:spMkLst>
        </pc:spChg>
      </pc:sldChg>
      <pc:sldChg chg="addSp modSp">
        <pc:chgData name="Stefán Guðnason" userId="40b359a1-880f-40c2-b8e5-4b52eab2f1e5" providerId="ADAL" clId="{F9AEE217-087D-4920-A867-F6A80780EF6F}" dt="2020-02-12T23:11:51.006" v="639" actId="1076"/>
        <pc:sldMkLst>
          <pc:docMk/>
          <pc:sldMk cId="0" sldId="557"/>
        </pc:sldMkLst>
        <pc:spChg chg="add mod">
          <ac:chgData name="Stefán Guðnason" userId="40b359a1-880f-40c2-b8e5-4b52eab2f1e5" providerId="ADAL" clId="{F9AEE217-087D-4920-A867-F6A80780EF6F}" dt="2020-02-12T18:09:32.614" v="271" actId="207"/>
          <ac:spMkLst>
            <pc:docMk/>
            <pc:sldMk cId="0" sldId="557"/>
            <ac:spMk id="11" creationId="{10DB909A-4F6A-4FEC-A911-F1B70CA3BE4C}"/>
          </ac:spMkLst>
        </pc:spChg>
        <pc:spChg chg="mod">
          <ac:chgData name="Stefán Guðnason" userId="40b359a1-880f-40c2-b8e5-4b52eab2f1e5" providerId="ADAL" clId="{F9AEE217-087D-4920-A867-F6A80780EF6F}" dt="2020-02-12T18:09:46.599" v="273" actId="207"/>
          <ac:spMkLst>
            <pc:docMk/>
            <pc:sldMk cId="0" sldId="557"/>
            <ac:spMk id="29697" creationId="{00000000-0000-0000-0000-000000000000}"/>
          </ac:spMkLst>
        </pc:spChg>
        <pc:spChg chg="mod">
          <ac:chgData name="Stefán Guðnason" userId="40b359a1-880f-40c2-b8e5-4b52eab2f1e5" providerId="ADAL" clId="{F9AEE217-087D-4920-A867-F6A80780EF6F}" dt="2020-02-12T23:11:34.981" v="634" actId="1076"/>
          <ac:spMkLst>
            <pc:docMk/>
            <pc:sldMk cId="0" sldId="557"/>
            <ac:spMk id="29702" creationId="{00000000-0000-0000-0000-000000000000}"/>
          </ac:spMkLst>
        </pc:spChg>
        <pc:spChg chg="mod">
          <ac:chgData name="Stefán Guðnason" userId="40b359a1-880f-40c2-b8e5-4b52eab2f1e5" providerId="ADAL" clId="{F9AEE217-087D-4920-A867-F6A80780EF6F}" dt="2020-02-12T17:53:47.032" v="67" actId="6549"/>
          <ac:spMkLst>
            <pc:docMk/>
            <pc:sldMk cId="0" sldId="557"/>
            <ac:spMk id="29705" creationId="{00000000-0000-0000-0000-000000000000}"/>
          </ac:spMkLst>
        </pc:spChg>
        <pc:picChg chg="mod">
          <ac:chgData name="Stefán Guðnason" userId="40b359a1-880f-40c2-b8e5-4b52eab2f1e5" providerId="ADAL" clId="{F9AEE217-087D-4920-A867-F6A80780EF6F}" dt="2020-02-12T23:11:10.069" v="628" actId="1076"/>
          <ac:picMkLst>
            <pc:docMk/>
            <pc:sldMk cId="0" sldId="557"/>
            <ac:picMk id="4" creationId="{00000000-0000-0000-0000-000000000000}"/>
          </ac:picMkLst>
        </pc:picChg>
        <pc:picChg chg="mod">
          <ac:chgData name="Stefán Guðnason" userId="40b359a1-880f-40c2-b8e5-4b52eab2f1e5" providerId="ADAL" clId="{F9AEE217-087D-4920-A867-F6A80780EF6F}" dt="2020-02-12T23:11:41.606" v="636" actId="1076"/>
          <ac:picMkLst>
            <pc:docMk/>
            <pc:sldMk cId="0" sldId="557"/>
            <ac:picMk id="29699" creationId="{00000000-0000-0000-0000-000000000000}"/>
          </ac:picMkLst>
        </pc:picChg>
        <pc:picChg chg="mod">
          <ac:chgData name="Stefán Guðnason" userId="40b359a1-880f-40c2-b8e5-4b52eab2f1e5" providerId="ADAL" clId="{F9AEE217-087D-4920-A867-F6A80780EF6F}" dt="2020-02-12T23:11:51.006" v="639" actId="1076"/>
          <ac:picMkLst>
            <pc:docMk/>
            <pc:sldMk cId="0" sldId="557"/>
            <ac:picMk id="29700" creationId="{00000000-0000-0000-0000-000000000000}"/>
          </ac:picMkLst>
        </pc:picChg>
        <pc:picChg chg="mod">
          <ac:chgData name="Stefán Guðnason" userId="40b359a1-880f-40c2-b8e5-4b52eab2f1e5" providerId="ADAL" clId="{F9AEE217-087D-4920-A867-F6A80780EF6F}" dt="2020-02-12T18:09:42.991" v="272" actId="1076"/>
          <ac:picMkLst>
            <pc:docMk/>
            <pc:sldMk cId="0" sldId="557"/>
            <ac:picMk id="29704" creationId="{00000000-0000-0000-0000-000000000000}"/>
          </ac:picMkLst>
        </pc:picChg>
        <pc:cxnChg chg="mod">
          <ac:chgData name="Stefán Guðnason" userId="40b359a1-880f-40c2-b8e5-4b52eab2f1e5" providerId="ADAL" clId="{F9AEE217-087D-4920-A867-F6A80780EF6F}" dt="2020-02-12T23:11:25.133" v="632" actId="208"/>
          <ac:cxnSpMkLst>
            <pc:docMk/>
            <pc:sldMk cId="0" sldId="557"/>
            <ac:cxnSpMk id="29701" creationId="{00000000-0000-0000-0000-000000000000}"/>
          </ac:cxnSpMkLst>
        </pc:cxnChg>
        <pc:cxnChg chg="mod">
          <ac:chgData name="Stefán Guðnason" userId="40b359a1-880f-40c2-b8e5-4b52eab2f1e5" providerId="ADAL" clId="{F9AEE217-087D-4920-A867-F6A80780EF6F}" dt="2020-02-12T23:11:39.285" v="635" actId="1076"/>
          <ac:cxnSpMkLst>
            <pc:docMk/>
            <pc:sldMk cId="0" sldId="557"/>
            <ac:cxnSpMk id="29703" creationId="{00000000-0000-0000-0000-000000000000}"/>
          </ac:cxnSpMkLst>
        </pc:cxnChg>
      </pc:sldChg>
      <pc:sldChg chg="modSp">
        <pc:chgData name="Stefán Guðnason" userId="40b359a1-880f-40c2-b8e5-4b52eab2f1e5" providerId="ADAL" clId="{F9AEE217-087D-4920-A867-F6A80780EF6F}" dt="2020-02-12T18:10:07.744" v="275" actId="207"/>
        <pc:sldMkLst>
          <pc:docMk/>
          <pc:sldMk cId="0" sldId="558"/>
        </pc:sldMkLst>
        <pc:spChg chg="mod">
          <ac:chgData name="Stefán Guðnason" userId="40b359a1-880f-40c2-b8e5-4b52eab2f1e5" providerId="ADAL" clId="{F9AEE217-087D-4920-A867-F6A80780EF6F}" dt="2020-02-12T18:10:07.744" v="275" actId="207"/>
          <ac:spMkLst>
            <pc:docMk/>
            <pc:sldMk cId="0" sldId="558"/>
            <ac:spMk id="18434" creationId="{00000000-0000-0000-0000-000000000000}"/>
          </ac:spMkLst>
        </pc:spChg>
        <pc:spChg chg="mod">
          <ac:chgData name="Stefán Guðnason" userId="40b359a1-880f-40c2-b8e5-4b52eab2f1e5" providerId="ADAL" clId="{F9AEE217-087D-4920-A867-F6A80780EF6F}" dt="2020-02-12T18:09:58.191" v="274" actId="207"/>
          <ac:spMkLst>
            <pc:docMk/>
            <pc:sldMk cId="0" sldId="558"/>
            <ac:spMk id="31745" creationId="{00000000-0000-0000-0000-000000000000}"/>
          </ac:spMkLst>
        </pc:spChg>
        <pc:spChg chg="mod">
          <ac:chgData name="Stefán Guðnason" userId="40b359a1-880f-40c2-b8e5-4b52eab2f1e5" providerId="ADAL" clId="{F9AEE217-087D-4920-A867-F6A80780EF6F}" dt="2020-02-12T17:53:50.309" v="68" actId="6549"/>
          <ac:spMkLst>
            <pc:docMk/>
            <pc:sldMk cId="0" sldId="558"/>
            <ac:spMk id="31747" creationId="{00000000-0000-0000-0000-000000000000}"/>
          </ac:spMkLst>
        </pc:spChg>
      </pc:sldChg>
      <pc:sldChg chg="modSp">
        <pc:chgData name="Stefán Guðnason" userId="40b359a1-880f-40c2-b8e5-4b52eab2f1e5" providerId="ADAL" clId="{F9AEE217-087D-4920-A867-F6A80780EF6F}" dt="2020-02-12T18:11:30.045" v="276" actId="207"/>
        <pc:sldMkLst>
          <pc:docMk/>
          <pc:sldMk cId="0" sldId="559"/>
        </pc:sldMkLst>
        <pc:spChg chg="mod">
          <ac:chgData name="Stefán Guðnason" userId="40b359a1-880f-40c2-b8e5-4b52eab2f1e5" providerId="ADAL" clId="{F9AEE217-087D-4920-A867-F6A80780EF6F}" dt="2020-02-12T17:53:53.630" v="69" actId="6549"/>
          <ac:spMkLst>
            <pc:docMk/>
            <pc:sldMk cId="0" sldId="559"/>
            <ac:spMk id="33794" creationId="{00000000-0000-0000-0000-000000000000}"/>
          </ac:spMkLst>
        </pc:spChg>
        <pc:spChg chg="mod">
          <ac:chgData name="Stefán Guðnason" userId="40b359a1-880f-40c2-b8e5-4b52eab2f1e5" providerId="ADAL" clId="{F9AEE217-087D-4920-A867-F6A80780EF6F}" dt="2020-02-12T18:11:30.045" v="276" actId="207"/>
          <ac:spMkLst>
            <pc:docMk/>
            <pc:sldMk cId="0" sldId="559"/>
            <ac:spMk id="33795" creationId="{00000000-0000-0000-0000-000000000000}"/>
          </ac:spMkLst>
        </pc:spChg>
      </pc:sldChg>
      <pc:sldChg chg="modSp">
        <pc:chgData name="Stefán Guðnason" userId="40b359a1-880f-40c2-b8e5-4b52eab2f1e5" providerId="ADAL" clId="{F9AEE217-087D-4920-A867-F6A80780EF6F}" dt="2020-02-12T17:54:13.994" v="72" actId="207"/>
        <pc:sldMkLst>
          <pc:docMk/>
          <pc:sldMk cId="0" sldId="560"/>
        </pc:sldMkLst>
        <pc:spChg chg="mod">
          <ac:chgData name="Stefán Guðnason" userId="40b359a1-880f-40c2-b8e5-4b52eab2f1e5" providerId="ADAL" clId="{F9AEE217-087D-4920-A867-F6A80780EF6F}" dt="2020-02-12T17:54:13.994" v="72" actId="207"/>
          <ac:spMkLst>
            <pc:docMk/>
            <pc:sldMk cId="0" sldId="560"/>
            <ac:spMk id="35841" creationId="{00000000-0000-0000-0000-000000000000}"/>
          </ac:spMkLst>
        </pc:spChg>
        <pc:spChg chg="mod">
          <ac:chgData name="Stefán Guðnason" userId="40b359a1-880f-40c2-b8e5-4b52eab2f1e5" providerId="ADAL" clId="{F9AEE217-087D-4920-A867-F6A80780EF6F}" dt="2020-02-12T17:53:58.364" v="70" actId="6549"/>
          <ac:spMkLst>
            <pc:docMk/>
            <pc:sldMk cId="0" sldId="560"/>
            <ac:spMk id="35843" creationId="{00000000-0000-0000-0000-000000000000}"/>
          </ac:spMkLst>
        </pc:spChg>
      </pc:sldChg>
      <pc:sldChg chg="modSp">
        <pc:chgData name="Stefán Guðnason" userId="40b359a1-880f-40c2-b8e5-4b52eab2f1e5" providerId="ADAL" clId="{F9AEE217-087D-4920-A867-F6A80780EF6F}" dt="2020-02-12T17:54:31.943" v="76" actId="6549"/>
        <pc:sldMkLst>
          <pc:docMk/>
          <pc:sldMk cId="0" sldId="561"/>
        </pc:sldMkLst>
        <pc:spChg chg="mod">
          <ac:chgData name="Stefán Guðnason" userId="40b359a1-880f-40c2-b8e5-4b52eab2f1e5" providerId="ADAL" clId="{F9AEE217-087D-4920-A867-F6A80780EF6F}" dt="2020-02-12T17:54:30.111" v="75" actId="14100"/>
          <ac:spMkLst>
            <pc:docMk/>
            <pc:sldMk cId="0" sldId="561"/>
            <ac:spMk id="37889" creationId="{00000000-0000-0000-0000-000000000000}"/>
          </ac:spMkLst>
        </pc:spChg>
        <pc:spChg chg="mod">
          <ac:chgData name="Stefán Guðnason" userId="40b359a1-880f-40c2-b8e5-4b52eab2f1e5" providerId="ADAL" clId="{F9AEE217-087D-4920-A867-F6A80780EF6F}" dt="2020-02-12T17:54:31.943" v="76" actId="6549"/>
          <ac:spMkLst>
            <pc:docMk/>
            <pc:sldMk cId="0" sldId="561"/>
            <ac:spMk id="37894" creationId="{00000000-0000-0000-0000-000000000000}"/>
          </ac:spMkLst>
        </pc:spChg>
      </pc:sldChg>
      <pc:sldChg chg="modSp">
        <pc:chgData name="Stefán Guðnason" userId="40b359a1-880f-40c2-b8e5-4b52eab2f1e5" providerId="ADAL" clId="{F9AEE217-087D-4920-A867-F6A80780EF6F}" dt="2020-02-12T17:54:39.605" v="78" actId="6549"/>
        <pc:sldMkLst>
          <pc:docMk/>
          <pc:sldMk cId="0" sldId="562"/>
        </pc:sldMkLst>
        <pc:spChg chg="mod">
          <ac:chgData name="Stefán Guðnason" userId="40b359a1-880f-40c2-b8e5-4b52eab2f1e5" providerId="ADAL" clId="{F9AEE217-087D-4920-A867-F6A80780EF6F}" dt="2020-02-12T17:54:37.807" v="77" actId="207"/>
          <ac:spMkLst>
            <pc:docMk/>
            <pc:sldMk cId="0" sldId="562"/>
            <ac:spMk id="39937" creationId="{00000000-0000-0000-0000-000000000000}"/>
          </ac:spMkLst>
        </pc:spChg>
        <pc:spChg chg="mod">
          <ac:chgData name="Stefán Guðnason" userId="40b359a1-880f-40c2-b8e5-4b52eab2f1e5" providerId="ADAL" clId="{F9AEE217-087D-4920-A867-F6A80780EF6F}" dt="2020-02-12T17:54:39.605" v="78" actId="6549"/>
          <ac:spMkLst>
            <pc:docMk/>
            <pc:sldMk cId="0" sldId="562"/>
            <ac:spMk id="39941" creationId="{00000000-0000-0000-0000-000000000000}"/>
          </ac:spMkLst>
        </pc:spChg>
      </pc:sldChg>
      <pc:sldChg chg="modSp">
        <pc:chgData name="Stefán Guðnason" userId="40b359a1-880f-40c2-b8e5-4b52eab2f1e5" providerId="ADAL" clId="{F9AEE217-087D-4920-A867-F6A80780EF6F}" dt="2020-02-12T17:54:47.574" v="80" actId="6549"/>
        <pc:sldMkLst>
          <pc:docMk/>
          <pc:sldMk cId="0" sldId="563"/>
        </pc:sldMkLst>
        <pc:spChg chg="mod">
          <ac:chgData name="Stefán Guðnason" userId="40b359a1-880f-40c2-b8e5-4b52eab2f1e5" providerId="ADAL" clId="{F9AEE217-087D-4920-A867-F6A80780EF6F}" dt="2020-02-12T17:54:46.072" v="79" actId="207"/>
          <ac:spMkLst>
            <pc:docMk/>
            <pc:sldMk cId="0" sldId="563"/>
            <ac:spMk id="41985" creationId="{00000000-0000-0000-0000-000000000000}"/>
          </ac:spMkLst>
        </pc:spChg>
        <pc:spChg chg="mod">
          <ac:chgData name="Stefán Guðnason" userId="40b359a1-880f-40c2-b8e5-4b52eab2f1e5" providerId="ADAL" clId="{F9AEE217-087D-4920-A867-F6A80780EF6F}" dt="2020-02-12T17:54:47.574" v="80" actId="6549"/>
          <ac:spMkLst>
            <pc:docMk/>
            <pc:sldMk cId="0" sldId="563"/>
            <ac:spMk id="41989" creationId="{00000000-0000-0000-0000-000000000000}"/>
          </ac:spMkLst>
        </pc:spChg>
      </pc:sldChg>
      <pc:sldChg chg="modSp">
        <pc:chgData name="Stefán Guðnason" userId="40b359a1-880f-40c2-b8e5-4b52eab2f1e5" providerId="ADAL" clId="{F9AEE217-087D-4920-A867-F6A80780EF6F}" dt="2020-02-12T18:16:51.755" v="293" actId="1076"/>
        <pc:sldMkLst>
          <pc:docMk/>
          <pc:sldMk cId="0" sldId="564"/>
        </pc:sldMkLst>
        <pc:spChg chg="mod">
          <ac:chgData name="Stefán Guðnason" userId="40b359a1-880f-40c2-b8e5-4b52eab2f1e5" providerId="ADAL" clId="{F9AEE217-087D-4920-A867-F6A80780EF6F}" dt="2020-02-12T18:16:51.755" v="293" actId="1076"/>
          <ac:spMkLst>
            <pc:docMk/>
            <pc:sldMk cId="0" sldId="564"/>
            <ac:spMk id="44033" creationId="{00000000-0000-0000-0000-000000000000}"/>
          </ac:spMkLst>
        </pc:spChg>
        <pc:spChg chg="mod">
          <ac:chgData name="Stefán Guðnason" userId="40b359a1-880f-40c2-b8e5-4b52eab2f1e5" providerId="ADAL" clId="{F9AEE217-087D-4920-A867-F6A80780EF6F}" dt="2020-02-12T17:54:53.437" v="82" actId="6549"/>
          <ac:spMkLst>
            <pc:docMk/>
            <pc:sldMk cId="0" sldId="564"/>
            <ac:spMk id="44037" creationId="{00000000-0000-0000-0000-000000000000}"/>
          </ac:spMkLst>
        </pc:spChg>
      </pc:sldChg>
      <pc:sldChg chg="modSp">
        <pc:chgData name="Stefán Guðnason" userId="40b359a1-880f-40c2-b8e5-4b52eab2f1e5" providerId="ADAL" clId="{F9AEE217-087D-4920-A867-F6A80780EF6F}" dt="2020-02-12T17:55:06.751" v="86" actId="6549"/>
        <pc:sldMkLst>
          <pc:docMk/>
          <pc:sldMk cId="0" sldId="565"/>
        </pc:sldMkLst>
        <pc:spChg chg="mod">
          <ac:chgData name="Stefán Guðnason" userId="40b359a1-880f-40c2-b8e5-4b52eab2f1e5" providerId="ADAL" clId="{F9AEE217-087D-4920-A867-F6A80780EF6F}" dt="2020-02-12T17:55:02.055" v="85" actId="14100"/>
          <ac:spMkLst>
            <pc:docMk/>
            <pc:sldMk cId="0" sldId="565"/>
            <ac:spMk id="46082" creationId="{00000000-0000-0000-0000-000000000000}"/>
          </ac:spMkLst>
        </pc:spChg>
        <pc:spChg chg="mod">
          <ac:chgData name="Stefán Guðnason" userId="40b359a1-880f-40c2-b8e5-4b52eab2f1e5" providerId="ADAL" clId="{F9AEE217-087D-4920-A867-F6A80780EF6F}" dt="2020-02-12T17:55:06.751" v="86" actId="6549"/>
          <ac:spMkLst>
            <pc:docMk/>
            <pc:sldMk cId="0" sldId="565"/>
            <ac:spMk id="46084" creationId="{00000000-0000-0000-0000-000000000000}"/>
          </ac:spMkLst>
        </pc:spChg>
      </pc:sldChg>
      <pc:sldChg chg="modSp">
        <pc:chgData name="Stefán Guðnason" userId="40b359a1-880f-40c2-b8e5-4b52eab2f1e5" providerId="ADAL" clId="{F9AEE217-087D-4920-A867-F6A80780EF6F}" dt="2020-02-12T17:59:05.287" v="146" actId="207"/>
        <pc:sldMkLst>
          <pc:docMk/>
          <pc:sldMk cId="0" sldId="566"/>
        </pc:sldMkLst>
        <pc:spChg chg="mod">
          <ac:chgData name="Stefán Guðnason" userId="40b359a1-880f-40c2-b8e5-4b52eab2f1e5" providerId="ADAL" clId="{F9AEE217-087D-4920-A867-F6A80780EF6F}" dt="2020-02-12T17:59:05.287" v="146" actId="207"/>
          <ac:spMkLst>
            <pc:docMk/>
            <pc:sldMk cId="0" sldId="566"/>
            <ac:spMk id="48130" creationId="{00000000-0000-0000-0000-000000000000}"/>
          </ac:spMkLst>
        </pc:spChg>
        <pc:spChg chg="mod">
          <ac:chgData name="Stefán Guðnason" userId="40b359a1-880f-40c2-b8e5-4b52eab2f1e5" providerId="ADAL" clId="{F9AEE217-087D-4920-A867-F6A80780EF6F}" dt="2020-02-12T17:55:11.549" v="87" actId="6549"/>
          <ac:spMkLst>
            <pc:docMk/>
            <pc:sldMk cId="0" sldId="566"/>
            <ac:spMk id="48138" creationId="{00000000-0000-0000-0000-000000000000}"/>
          </ac:spMkLst>
        </pc:spChg>
      </pc:sldChg>
      <pc:sldChg chg="modSp">
        <pc:chgData name="Stefán Guðnason" userId="40b359a1-880f-40c2-b8e5-4b52eab2f1e5" providerId="ADAL" clId="{F9AEE217-087D-4920-A867-F6A80780EF6F}" dt="2020-02-12T18:12:32.655" v="277" actId="207"/>
        <pc:sldMkLst>
          <pc:docMk/>
          <pc:sldMk cId="0" sldId="567"/>
        </pc:sldMkLst>
        <pc:spChg chg="mod">
          <ac:chgData name="Stefán Guðnason" userId="40b359a1-880f-40c2-b8e5-4b52eab2f1e5" providerId="ADAL" clId="{F9AEE217-087D-4920-A867-F6A80780EF6F}" dt="2020-02-12T18:12:32.655" v="277" actId="207"/>
          <ac:spMkLst>
            <pc:docMk/>
            <pc:sldMk cId="0" sldId="567"/>
            <ac:spMk id="50177" creationId="{00000000-0000-0000-0000-000000000000}"/>
          </ac:spMkLst>
        </pc:spChg>
        <pc:spChg chg="mod">
          <ac:chgData name="Stefán Guðnason" userId="40b359a1-880f-40c2-b8e5-4b52eab2f1e5" providerId="ADAL" clId="{F9AEE217-087D-4920-A867-F6A80780EF6F}" dt="2020-02-12T17:55:15.893" v="88" actId="6549"/>
          <ac:spMkLst>
            <pc:docMk/>
            <pc:sldMk cId="0" sldId="567"/>
            <ac:spMk id="50179" creationId="{00000000-0000-0000-0000-000000000000}"/>
          </ac:spMkLst>
        </pc:spChg>
      </pc:sldChg>
      <pc:sldChg chg="modSp">
        <pc:chgData name="Stefán Guðnason" userId="40b359a1-880f-40c2-b8e5-4b52eab2f1e5" providerId="ADAL" clId="{F9AEE217-087D-4920-A867-F6A80780EF6F}" dt="2020-02-12T18:12:37.990" v="278" actId="207"/>
        <pc:sldMkLst>
          <pc:docMk/>
          <pc:sldMk cId="0" sldId="568"/>
        </pc:sldMkLst>
        <pc:spChg chg="mod">
          <ac:chgData name="Stefán Guðnason" userId="40b359a1-880f-40c2-b8e5-4b52eab2f1e5" providerId="ADAL" clId="{F9AEE217-087D-4920-A867-F6A80780EF6F}" dt="2020-02-12T18:12:37.990" v="278" actId="207"/>
          <ac:spMkLst>
            <pc:docMk/>
            <pc:sldMk cId="0" sldId="568"/>
            <ac:spMk id="52225" creationId="{00000000-0000-0000-0000-000000000000}"/>
          </ac:spMkLst>
        </pc:spChg>
        <pc:spChg chg="mod">
          <ac:chgData name="Stefán Guðnason" userId="40b359a1-880f-40c2-b8e5-4b52eab2f1e5" providerId="ADAL" clId="{F9AEE217-087D-4920-A867-F6A80780EF6F}" dt="2020-02-12T17:55:35.468" v="93" actId="6549"/>
          <ac:spMkLst>
            <pc:docMk/>
            <pc:sldMk cId="0" sldId="568"/>
            <ac:spMk id="52228" creationId="{00000000-0000-0000-0000-000000000000}"/>
          </ac:spMkLst>
        </pc:spChg>
        <pc:picChg chg="mod">
          <ac:chgData name="Stefán Guðnason" userId="40b359a1-880f-40c2-b8e5-4b52eab2f1e5" providerId="ADAL" clId="{F9AEE217-087D-4920-A867-F6A80780EF6F}" dt="2020-02-12T17:55:28.359" v="91" actId="207"/>
          <ac:picMkLst>
            <pc:docMk/>
            <pc:sldMk cId="0" sldId="568"/>
            <ac:picMk id="52226" creationId="{00000000-0000-0000-0000-000000000000}"/>
          </ac:picMkLst>
        </pc:picChg>
      </pc:sldChg>
      <pc:sldChg chg="modSp">
        <pc:chgData name="Stefán Guðnason" userId="40b359a1-880f-40c2-b8e5-4b52eab2f1e5" providerId="ADAL" clId="{F9AEE217-087D-4920-A867-F6A80780EF6F}" dt="2020-02-12T18:12:43.951" v="279" actId="207"/>
        <pc:sldMkLst>
          <pc:docMk/>
          <pc:sldMk cId="0" sldId="569"/>
        </pc:sldMkLst>
        <pc:spChg chg="mod">
          <ac:chgData name="Stefán Guðnason" userId="40b359a1-880f-40c2-b8e5-4b52eab2f1e5" providerId="ADAL" clId="{F9AEE217-087D-4920-A867-F6A80780EF6F}" dt="2020-02-12T18:12:43.951" v="279" actId="207"/>
          <ac:spMkLst>
            <pc:docMk/>
            <pc:sldMk cId="0" sldId="569"/>
            <ac:spMk id="54273" creationId="{00000000-0000-0000-0000-000000000000}"/>
          </ac:spMkLst>
        </pc:spChg>
        <pc:spChg chg="mod">
          <ac:chgData name="Stefán Guðnason" userId="40b359a1-880f-40c2-b8e5-4b52eab2f1e5" providerId="ADAL" clId="{F9AEE217-087D-4920-A867-F6A80780EF6F}" dt="2020-02-12T17:55:45.499" v="96" actId="6549"/>
          <ac:spMkLst>
            <pc:docMk/>
            <pc:sldMk cId="0" sldId="569"/>
            <ac:spMk id="54275" creationId="{00000000-0000-0000-0000-000000000000}"/>
          </ac:spMkLst>
        </pc:spChg>
      </pc:sldChg>
      <pc:sldChg chg="modSp">
        <pc:chgData name="Stefán Guðnason" userId="40b359a1-880f-40c2-b8e5-4b52eab2f1e5" providerId="ADAL" clId="{F9AEE217-087D-4920-A867-F6A80780EF6F}" dt="2020-02-12T18:12:47.807" v="280" actId="207"/>
        <pc:sldMkLst>
          <pc:docMk/>
          <pc:sldMk cId="0" sldId="570"/>
        </pc:sldMkLst>
        <pc:spChg chg="mod">
          <ac:chgData name="Stefán Guðnason" userId="40b359a1-880f-40c2-b8e5-4b52eab2f1e5" providerId="ADAL" clId="{F9AEE217-087D-4920-A867-F6A80780EF6F}" dt="2020-02-12T18:12:47.807" v="280" actId="207"/>
          <ac:spMkLst>
            <pc:docMk/>
            <pc:sldMk cId="0" sldId="570"/>
            <ac:spMk id="56321" creationId="{00000000-0000-0000-0000-000000000000}"/>
          </ac:spMkLst>
        </pc:spChg>
        <pc:spChg chg="mod">
          <ac:chgData name="Stefán Guðnason" userId="40b359a1-880f-40c2-b8e5-4b52eab2f1e5" providerId="ADAL" clId="{F9AEE217-087D-4920-A867-F6A80780EF6F}" dt="2020-02-12T17:55:50.533" v="97" actId="6549"/>
          <ac:spMkLst>
            <pc:docMk/>
            <pc:sldMk cId="0" sldId="570"/>
            <ac:spMk id="56323" creationId="{00000000-0000-0000-0000-000000000000}"/>
          </ac:spMkLst>
        </pc:spChg>
      </pc:sldChg>
      <pc:sldChg chg="modSp">
        <pc:chgData name="Stefán Guðnason" userId="40b359a1-880f-40c2-b8e5-4b52eab2f1e5" providerId="ADAL" clId="{F9AEE217-087D-4920-A867-F6A80780EF6F}" dt="2020-02-12T18:12:51.070" v="281" actId="207"/>
        <pc:sldMkLst>
          <pc:docMk/>
          <pc:sldMk cId="0" sldId="571"/>
        </pc:sldMkLst>
        <pc:spChg chg="mod">
          <ac:chgData name="Stefán Guðnason" userId="40b359a1-880f-40c2-b8e5-4b52eab2f1e5" providerId="ADAL" clId="{F9AEE217-087D-4920-A867-F6A80780EF6F}" dt="2020-02-12T18:12:51.070" v="281" actId="207"/>
          <ac:spMkLst>
            <pc:docMk/>
            <pc:sldMk cId="0" sldId="571"/>
            <ac:spMk id="58369" creationId="{00000000-0000-0000-0000-000000000000}"/>
          </ac:spMkLst>
        </pc:spChg>
        <pc:spChg chg="mod">
          <ac:chgData name="Stefán Guðnason" userId="40b359a1-880f-40c2-b8e5-4b52eab2f1e5" providerId="ADAL" clId="{F9AEE217-087D-4920-A867-F6A80780EF6F}" dt="2020-02-12T17:55:54.854" v="98" actId="6549"/>
          <ac:spMkLst>
            <pc:docMk/>
            <pc:sldMk cId="0" sldId="571"/>
            <ac:spMk id="58371" creationId="{00000000-0000-0000-0000-000000000000}"/>
          </ac:spMkLst>
        </pc:spChg>
      </pc:sldChg>
      <pc:sldChg chg="modSp">
        <pc:chgData name="Stefán Guðnason" userId="40b359a1-880f-40c2-b8e5-4b52eab2f1e5" providerId="ADAL" clId="{F9AEE217-087D-4920-A867-F6A80780EF6F}" dt="2020-02-12T18:13:05.711" v="284" actId="14100"/>
        <pc:sldMkLst>
          <pc:docMk/>
          <pc:sldMk cId="0" sldId="572"/>
        </pc:sldMkLst>
        <pc:spChg chg="mod">
          <ac:chgData name="Stefán Guðnason" userId="40b359a1-880f-40c2-b8e5-4b52eab2f1e5" providerId="ADAL" clId="{F9AEE217-087D-4920-A867-F6A80780EF6F}" dt="2020-02-12T18:13:05.711" v="284" actId="14100"/>
          <ac:spMkLst>
            <pc:docMk/>
            <pc:sldMk cId="0" sldId="572"/>
            <ac:spMk id="60417" creationId="{00000000-0000-0000-0000-000000000000}"/>
          </ac:spMkLst>
        </pc:spChg>
        <pc:spChg chg="mod">
          <ac:chgData name="Stefán Guðnason" userId="40b359a1-880f-40c2-b8e5-4b52eab2f1e5" providerId="ADAL" clId="{F9AEE217-087D-4920-A867-F6A80780EF6F}" dt="2020-02-12T17:52:39.856" v="51" actId="27636"/>
          <ac:spMkLst>
            <pc:docMk/>
            <pc:sldMk cId="0" sldId="572"/>
            <ac:spMk id="60418" creationId="{00000000-0000-0000-0000-000000000000}"/>
          </ac:spMkLst>
        </pc:spChg>
        <pc:spChg chg="mod">
          <ac:chgData name="Stefán Guðnason" userId="40b359a1-880f-40c2-b8e5-4b52eab2f1e5" providerId="ADAL" clId="{F9AEE217-087D-4920-A867-F6A80780EF6F}" dt="2020-02-12T17:56:04.885" v="100" actId="6549"/>
          <ac:spMkLst>
            <pc:docMk/>
            <pc:sldMk cId="0" sldId="572"/>
            <ac:spMk id="60419" creationId="{00000000-0000-0000-0000-000000000000}"/>
          </ac:spMkLst>
        </pc:spChg>
      </pc:sldChg>
      <pc:sldChg chg="modSp">
        <pc:chgData name="Stefán Guðnason" userId="40b359a1-880f-40c2-b8e5-4b52eab2f1e5" providerId="ADAL" clId="{F9AEE217-087D-4920-A867-F6A80780EF6F}" dt="2020-02-12T18:13:11.904" v="285" actId="207"/>
        <pc:sldMkLst>
          <pc:docMk/>
          <pc:sldMk cId="0" sldId="573"/>
        </pc:sldMkLst>
        <pc:spChg chg="mod">
          <ac:chgData name="Stefán Guðnason" userId="40b359a1-880f-40c2-b8e5-4b52eab2f1e5" providerId="ADAL" clId="{F9AEE217-087D-4920-A867-F6A80780EF6F}" dt="2020-02-12T18:13:11.904" v="285" actId="207"/>
          <ac:spMkLst>
            <pc:docMk/>
            <pc:sldMk cId="0" sldId="573"/>
            <ac:spMk id="62465" creationId="{00000000-0000-0000-0000-000000000000}"/>
          </ac:spMkLst>
        </pc:spChg>
        <pc:spChg chg="mod">
          <ac:chgData name="Stefán Guðnason" userId="40b359a1-880f-40c2-b8e5-4b52eab2f1e5" providerId="ADAL" clId="{F9AEE217-087D-4920-A867-F6A80780EF6F}" dt="2020-02-12T17:56:13.495" v="102" actId="1076"/>
          <ac:spMkLst>
            <pc:docMk/>
            <pc:sldMk cId="0" sldId="573"/>
            <ac:spMk id="62467" creationId="{00000000-0000-0000-0000-000000000000}"/>
          </ac:spMkLst>
        </pc:spChg>
      </pc:sldChg>
      <pc:sldChg chg="modSp">
        <pc:chgData name="Stefán Guðnason" userId="40b359a1-880f-40c2-b8e5-4b52eab2f1e5" providerId="ADAL" clId="{F9AEE217-087D-4920-A867-F6A80780EF6F}" dt="2020-02-12T18:13:17.335" v="286" actId="207"/>
        <pc:sldMkLst>
          <pc:docMk/>
          <pc:sldMk cId="0" sldId="574"/>
        </pc:sldMkLst>
        <pc:spChg chg="mod">
          <ac:chgData name="Stefán Guðnason" userId="40b359a1-880f-40c2-b8e5-4b52eab2f1e5" providerId="ADAL" clId="{F9AEE217-087D-4920-A867-F6A80780EF6F}" dt="2020-02-12T18:13:17.335" v="286" actId="207"/>
          <ac:spMkLst>
            <pc:docMk/>
            <pc:sldMk cId="0" sldId="574"/>
            <ac:spMk id="64513" creationId="{00000000-0000-0000-0000-000000000000}"/>
          </ac:spMkLst>
        </pc:spChg>
        <pc:spChg chg="mod">
          <ac:chgData name="Stefán Guðnason" userId="40b359a1-880f-40c2-b8e5-4b52eab2f1e5" providerId="ADAL" clId="{F9AEE217-087D-4920-A867-F6A80780EF6F}" dt="2020-02-12T17:56:27.303" v="104" actId="207"/>
          <ac:spMkLst>
            <pc:docMk/>
            <pc:sldMk cId="0" sldId="574"/>
            <ac:spMk id="64514" creationId="{00000000-0000-0000-0000-000000000000}"/>
          </ac:spMkLst>
        </pc:spChg>
        <pc:spChg chg="mod">
          <ac:chgData name="Stefán Guðnason" userId="40b359a1-880f-40c2-b8e5-4b52eab2f1e5" providerId="ADAL" clId="{F9AEE217-087D-4920-A867-F6A80780EF6F}" dt="2020-02-12T17:56:21.485" v="103" actId="6549"/>
          <ac:spMkLst>
            <pc:docMk/>
            <pc:sldMk cId="0" sldId="574"/>
            <ac:spMk id="64515" creationId="{00000000-0000-0000-0000-000000000000}"/>
          </ac:spMkLst>
        </pc:spChg>
      </pc:sldChg>
      <pc:sldChg chg="modSp">
        <pc:chgData name="Stefán Guðnason" userId="40b359a1-880f-40c2-b8e5-4b52eab2f1e5" providerId="ADAL" clId="{F9AEE217-087D-4920-A867-F6A80780EF6F}" dt="2020-02-12T17:56:34.455" v="105" actId="6549"/>
        <pc:sldMkLst>
          <pc:docMk/>
          <pc:sldMk cId="0" sldId="575"/>
        </pc:sldMkLst>
        <pc:spChg chg="mod">
          <ac:chgData name="Stefán Guðnason" userId="40b359a1-880f-40c2-b8e5-4b52eab2f1e5" providerId="ADAL" clId="{F9AEE217-087D-4920-A867-F6A80780EF6F}" dt="2020-02-12T17:56:34.455" v="105" actId="6549"/>
          <ac:spMkLst>
            <pc:docMk/>
            <pc:sldMk cId="0" sldId="575"/>
            <ac:spMk id="66563" creationId="{00000000-0000-0000-0000-000000000000}"/>
          </ac:spMkLst>
        </pc:spChg>
      </pc:sldChg>
      <pc:sldChg chg="modSp">
        <pc:chgData name="Stefán Guðnason" userId="40b359a1-880f-40c2-b8e5-4b52eab2f1e5" providerId="ADAL" clId="{F9AEE217-087D-4920-A867-F6A80780EF6F}" dt="2020-02-12T18:13:21.975" v="287" actId="207"/>
        <pc:sldMkLst>
          <pc:docMk/>
          <pc:sldMk cId="0" sldId="576"/>
        </pc:sldMkLst>
        <pc:spChg chg="mod">
          <ac:chgData name="Stefán Guðnason" userId="40b359a1-880f-40c2-b8e5-4b52eab2f1e5" providerId="ADAL" clId="{F9AEE217-087D-4920-A867-F6A80780EF6F}" dt="2020-02-12T18:13:21.975" v="287" actId="207"/>
          <ac:spMkLst>
            <pc:docMk/>
            <pc:sldMk cId="0" sldId="576"/>
            <ac:spMk id="68609" creationId="{00000000-0000-0000-0000-000000000000}"/>
          </ac:spMkLst>
        </pc:spChg>
        <pc:spChg chg="mod">
          <ac:chgData name="Stefán Guðnason" userId="40b359a1-880f-40c2-b8e5-4b52eab2f1e5" providerId="ADAL" clId="{F9AEE217-087D-4920-A867-F6A80780EF6F}" dt="2020-02-12T17:56:40.614" v="107" actId="6549"/>
          <ac:spMkLst>
            <pc:docMk/>
            <pc:sldMk cId="0" sldId="576"/>
            <ac:spMk id="68611" creationId="{00000000-0000-0000-0000-000000000000}"/>
          </ac:spMkLst>
        </pc:spChg>
      </pc:sldChg>
      <pc:sldChg chg="modSp">
        <pc:chgData name="Stefán Guðnason" userId="40b359a1-880f-40c2-b8e5-4b52eab2f1e5" providerId="ADAL" clId="{F9AEE217-087D-4920-A867-F6A80780EF6F}" dt="2020-02-12T18:13:26.663" v="288" actId="207"/>
        <pc:sldMkLst>
          <pc:docMk/>
          <pc:sldMk cId="0" sldId="577"/>
        </pc:sldMkLst>
        <pc:spChg chg="mod">
          <ac:chgData name="Stefán Guðnason" userId="40b359a1-880f-40c2-b8e5-4b52eab2f1e5" providerId="ADAL" clId="{F9AEE217-087D-4920-A867-F6A80780EF6F}" dt="2020-02-12T18:13:26.663" v="288" actId="207"/>
          <ac:spMkLst>
            <pc:docMk/>
            <pc:sldMk cId="0" sldId="577"/>
            <ac:spMk id="70657" creationId="{00000000-0000-0000-0000-000000000000}"/>
          </ac:spMkLst>
        </pc:spChg>
        <pc:spChg chg="mod">
          <ac:chgData name="Stefán Guðnason" userId="40b359a1-880f-40c2-b8e5-4b52eab2f1e5" providerId="ADAL" clId="{F9AEE217-087D-4920-A867-F6A80780EF6F}" dt="2020-02-12T17:56:45.479" v="108" actId="6549"/>
          <ac:spMkLst>
            <pc:docMk/>
            <pc:sldMk cId="0" sldId="577"/>
            <ac:spMk id="70659" creationId="{00000000-0000-0000-0000-000000000000}"/>
          </ac:spMkLst>
        </pc:spChg>
      </pc:sldChg>
      <pc:sldChg chg="modSp">
        <pc:chgData name="Stefán Guðnason" userId="40b359a1-880f-40c2-b8e5-4b52eab2f1e5" providerId="ADAL" clId="{F9AEE217-087D-4920-A867-F6A80780EF6F}" dt="2020-02-12T18:13:32.182" v="289" actId="207"/>
        <pc:sldMkLst>
          <pc:docMk/>
          <pc:sldMk cId="0" sldId="578"/>
        </pc:sldMkLst>
        <pc:spChg chg="mod">
          <ac:chgData name="Stefán Guðnason" userId="40b359a1-880f-40c2-b8e5-4b52eab2f1e5" providerId="ADAL" clId="{F9AEE217-087D-4920-A867-F6A80780EF6F}" dt="2020-02-12T18:13:32.182" v="289" actId="207"/>
          <ac:spMkLst>
            <pc:docMk/>
            <pc:sldMk cId="0" sldId="578"/>
            <ac:spMk id="72705" creationId="{00000000-0000-0000-0000-000000000000}"/>
          </ac:spMkLst>
        </pc:spChg>
        <pc:spChg chg="mod">
          <ac:chgData name="Stefán Guðnason" userId="40b359a1-880f-40c2-b8e5-4b52eab2f1e5" providerId="ADAL" clId="{F9AEE217-087D-4920-A867-F6A80780EF6F}" dt="2020-02-12T17:56:48.716" v="109" actId="6549"/>
          <ac:spMkLst>
            <pc:docMk/>
            <pc:sldMk cId="0" sldId="578"/>
            <ac:spMk id="72707" creationId="{00000000-0000-0000-0000-000000000000}"/>
          </ac:spMkLst>
        </pc:spChg>
      </pc:sldChg>
      <pc:sldChg chg="modSp">
        <pc:chgData name="Stefán Guðnason" userId="40b359a1-880f-40c2-b8e5-4b52eab2f1e5" providerId="ADAL" clId="{F9AEE217-087D-4920-A867-F6A80780EF6F}" dt="2020-02-12T18:13:35.975" v="290" actId="207"/>
        <pc:sldMkLst>
          <pc:docMk/>
          <pc:sldMk cId="0" sldId="579"/>
        </pc:sldMkLst>
        <pc:spChg chg="mod">
          <ac:chgData name="Stefán Guðnason" userId="40b359a1-880f-40c2-b8e5-4b52eab2f1e5" providerId="ADAL" clId="{F9AEE217-087D-4920-A867-F6A80780EF6F}" dt="2020-02-12T18:13:35.975" v="290" actId="207"/>
          <ac:spMkLst>
            <pc:docMk/>
            <pc:sldMk cId="0" sldId="579"/>
            <ac:spMk id="74753" creationId="{00000000-0000-0000-0000-000000000000}"/>
          </ac:spMkLst>
        </pc:spChg>
        <pc:spChg chg="mod">
          <ac:chgData name="Stefán Guðnason" userId="40b359a1-880f-40c2-b8e5-4b52eab2f1e5" providerId="ADAL" clId="{F9AEE217-087D-4920-A867-F6A80780EF6F}" dt="2020-02-12T17:56:52.229" v="110" actId="6549"/>
          <ac:spMkLst>
            <pc:docMk/>
            <pc:sldMk cId="0" sldId="579"/>
            <ac:spMk id="74755" creationId="{00000000-0000-0000-0000-000000000000}"/>
          </ac:spMkLst>
        </pc:spChg>
      </pc:sldChg>
      <pc:sldChg chg="modSp">
        <pc:chgData name="Stefán Guðnason" userId="40b359a1-880f-40c2-b8e5-4b52eab2f1e5" providerId="ADAL" clId="{F9AEE217-087D-4920-A867-F6A80780EF6F}" dt="2020-02-12T18:13:40.558" v="291" actId="207"/>
        <pc:sldMkLst>
          <pc:docMk/>
          <pc:sldMk cId="0" sldId="580"/>
        </pc:sldMkLst>
        <pc:spChg chg="mod">
          <ac:chgData name="Stefán Guðnason" userId="40b359a1-880f-40c2-b8e5-4b52eab2f1e5" providerId="ADAL" clId="{F9AEE217-087D-4920-A867-F6A80780EF6F}" dt="2020-02-12T18:13:40.558" v="291" actId="207"/>
          <ac:spMkLst>
            <pc:docMk/>
            <pc:sldMk cId="0" sldId="580"/>
            <ac:spMk id="76801" creationId="{00000000-0000-0000-0000-000000000000}"/>
          </ac:spMkLst>
        </pc:spChg>
        <pc:spChg chg="mod">
          <ac:chgData name="Stefán Guðnason" userId="40b359a1-880f-40c2-b8e5-4b52eab2f1e5" providerId="ADAL" clId="{F9AEE217-087D-4920-A867-F6A80780EF6F}" dt="2020-02-12T17:56:57.206" v="111" actId="6549"/>
          <ac:spMkLst>
            <pc:docMk/>
            <pc:sldMk cId="0" sldId="580"/>
            <ac:spMk id="76803" creationId="{00000000-0000-0000-0000-000000000000}"/>
          </ac:spMkLst>
        </pc:spChg>
      </pc:sldChg>
      <pc:sldChg chg="modSp">
        <pc:chgData name="Stefán Guðnason" userId="40b359a1-880f-40c2-b8e5-4b52eab2f1e5" providerId="ADAL" clId="{F9AEE217-087D-4920-A867-F6A80780EF6F}" dt="2020-02-12T17:58:40.927" v="145" actId="6549"/>
        <pc:sldMkLst>
          <pc:docMk/>
          <pc:sldMk cId="0" sldId="581"/>
        </pc:sldMkLst>
        <pc:spChg chg="mod">
          <ac:chgData name="Stefán Guðnason" userId="40b359a1-880f-40c2-b8e5-4b52eab2f1e5" providerId="ADAL" clId="{F9AEE217-087D-4920-A867-F6A80780EF6F}" dt="2020-02-12T17:58:36.889" v="144" actId="20577"/>
          <ac:spMkLst>
            <pc:docMk/>
            <pc:sldMk cId="0" sldId="581"/>
            <ac:spMk id="13313" creationId="{00000000-0000-0000-0000-000000000000}"/>
          </ac:spMkLst>
        </pc:spChg>
        <pc:spChg chg="mod">
          <ac:chgData name="Stefán Guðnason" userId="40b359a1-880f-40c2-b8e5-4b52eab2f1e5" providerId="ADAL" clId="{F9AEE217-087D-4920-A867-F6A80780EF6F}" dt="2020-02-12T17:58:40.927" v="145" actId="6549"/>
          <ac:spMkLst>
            <pc:docMk/>
            <pc:sldMk cId="0" sldId="581"/>
            <ac:spMk id="13315" creationId="{00000000-0000-0000-0000-000000000000}"/>
          </ac:spMkLst>
        </pc:spChg>
      </pc:sldChg>
      <pc:sldChg chg="del">
        <pc:chgData name="Stefán Guðnason" userId="40b359a1-880f-40c2-b8e5-4b52eab2f1e5" providerId="ADAL" clId="{F9AEE217-087D-4920-A867-F6A80780EF6F}" dt="2020-02-12T17:52:43.915" v="53" actId="2696"/>
        <pc:sldMkLst>
          <pc:docMk/>
          <pc:sldMk cId="744416710" sldId="582"/>
        </pc:sldMkLst>
      </pc:sldChg>
      <pc:sldChg chg="addSp delSp modSp">
        <pc:chgData name="Stefán Guðnason" userId="40b359a1-880f-40c2-b8e5-4b52eab2f1e5" providerId="ADAL" clId="{F9AEE217-087D-4920-A867-F6A80780EF6F}" dt="2020-02-12T18:04:33.814" v="190" actId="1076"/>
        <pc:sldMkLst>
          <pc:docMk/>
          <pc:sldMk cId="2316480402" sldId="583"/>
        </pc:sldMkLst>
        <pc:spChg chg="add mod">
          <ac:chgData name="Stefán Guðnason" userId="40b359a1-880f-40c2-b8e5-4b52eab2f1e5" providerId="ADAL" clId="{F9AEE217-087D-4920-A867-F6A80780EF6F}" dt="2020-02-12T18:03:17.467" v="163" actId="5793"/>
          <ac:spMkLst>
            <pc:docMk/>
            <pc:sldMk cId="2316480402" sldId="583"/>
            <ac:spMk id="6" creationId="{A761AE17-5147-4B90-8A52-4AD42C286C4E}"/>
          </ac:spMkLst>
        </pc:spChg>
        <pc:spChg chg="mod">
          <ac:chgData name="Stefán Guðnason" userId="40b359a1-880f-40c2-b8e5-4b52eab2f1e5" providerId="ADAL" clId="{F9AEE217-087D-4920-A867-F6A80780EF6F}" dt="2020-02-12T18:04:07.095" v="172" actId="207"/>
          <ac:spMkLst>
            <pc:docMk/>
            <pc:sldMk cId="2316480402" sldId="583"/>
            <ac:spMk id="15361" creationId="{00000000-0000-0000-0000-000000000000}"/>
          </ac:spMkLst>
        </pc:spChg>
        <pc:spChg chg="add del mod">
          <ac:chgData name="Stefán Guðnason" userId="40b359a1-880f-40c2-b8e5-4b52eab2f1e5" providerId="ADAL" clId="{F9AEE217-087D-4920-A867-F6A80780EF6F}" dt="2020-02-12T18:04:32.271" v="189" actId="1076"/>
          <ac:spMkLst>
            <pc:docMk/>
            <pc:sldMk cId="2316480402" sldId="583"/>
            <ac:spMk id="15362" creationId="{00000000-0000-0000-0000-000000000000}"/>
          </ac:spMkLst>
        </pc:spChg>
        <pc:spChg chg="mod">
          <ac:chgData name="Stefán Guðnason" userId="40b359a1-880f-40c2-b8e5-4b52eab2f1e5" providerId="ADAL" clId="{F9AEE217-087D-4920-A867-F6A80780EF6F}" dt="2020-02-12T17:52:56.165" v="56" actId="6549"/>
          <ac:spMkLst>
            <pc:docMk/>
            <pc:sldMk cId="2316480402" sldId="583"/>
            <ac:spMk id="15363" creationId="{00000000-0000-0000-0000-000000000000}"/>
          </ac:spMkLst>
        </pc:spChg>
        <pc:picChg chg="add mod">
          <ac:chgData name="Stefán Guðnason" userId="40b359a1-880f-40c2-b8e5-4b52eab2f1e5" providerId="ADAL" clId="{F9AEE217-087D-4920-A867-F6A80780EF6F}" dt="2020-02-12T18:04:33.814" v="190" actId="1076"/>
          <ac:picMkLst>
            <pc:docMk/>
            <pc:sldMk cId="2316480402" sldId="583"/>
            <ac:picMk id="7" creationId="{FCEA4827-B5BC-49A6-80BF-DAF0905B611B}"/>
          </ac:picMkLst>
        </pc:picChg>
        <pc:picChg chg="add del mod">
          <ac:chgData name="Stefán Guðnason" userId="40b359a1-880f-40c2-b8e5-4b52eab2f1e5" providerId="ADAL" clId="{F9AEE217-087D-4920-A867-F6A80780EF6F}" dt="2020-02-12T18:03:02.498" v="155"/>
          <ac:picMkLst>
            <pc:docMk/>
            <pc:sldMk cId="2316480402" sldId="583"/>
            <ac:picMk id="1026" creationId="{88A0EDB8-AB8D-4F75-9C39-0240109B7259}"/>
          </ac:picMkLst>
        </pc:picChg>
      </pc:sldChg>
      <pc:sldChg chg="modSp add">
        <pc:chgData name="Stefán Guðnason" userId="40b359a1-880f-40c2-b8e5-4b52eab2f1e5" providerId="ADAL" clId="{F9AEE217-087D-4920-A867-F6A80780EF6F}" dt="2020-02-12T22:30:28.937" v="608" actId="20577"/>
        <pc:sldMkLst>
          <pc:docMk/>
          <pc:sldMk cId="572802797" sldId="584"/>
        </pc:sldMkLst>
        <pc:spChg chg="mod">
          <ac:chgData name="Stefán Guðnason" userId="40b359a1-880f-40c2-b8e5-4b52eab2f1e5" providerId="ADAL" clId="{F9AEE217-087D-4920-A867-F6A80780EF6F}" dt="2020-02-12T22:30:11.728" v="511" actId="207"/>
          <ac:spMkLst>
            <pc:docMk/>
            <pc:sldMk cId="572802797" sldId="584"/>
            <ac:spMk id="2" creationId="{13FBB213-7D5D-421A-9A03-0A2B8D173960}"/>
          </ac:spMkLst>
        </pc:spChg>
        <pc:spChg chg="mod">
          <ac:chgData name="Stefán Guðnason" userId="40b359a1-880f-40c2-b8e5-4b52eab2f1e5" providerId="ADAL" clId="{F9AEE217-087D-4920-A867-F6A80780EF6F}" dt="2020-02-12T22:30:28.937" v="608" actId="20577"/>
          <ac:spMkLst>
            <pc:docMk/>
            <pc:sldMk cId="572802797" sldId="584"/>
            <ac:spMk id="3" creationId="{B1F3E2BC-287C-4723-AEE9-7C20E62EB52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170B2E-AE80-46B6-B108-D40816CA0BBA}" type="datetimeFigureOut">
              <a:rPr lang="is-IS" smtClean="0"/>
              <a:t>12.2.2020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153007-EB54-4856-B2F1-828F26C2B35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40446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338" name="Placeholder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GB" altLang="x-none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22" name="Placeholder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GB" altLang="x-none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770" name="Placeholder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GB" altLang="x-none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4818" name="Placeholder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GB" altLang="x-none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Placeholder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altLang="x-none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Placeholder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altLang="x-none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Placeholder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altLang="x-none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Placeholder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altLang="x-none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Placeholder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altLang="x-none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Placeholder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altLang="x-none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Placeholder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altLang="x-none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386" name="Placeholder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GB" altLang="x-none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23171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202" name="Placeholder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GB" altLang="x-none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3250" name="Placeholder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GB" altLang="x-none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5298" name="Placeholder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GB" altLang="x-none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7346" name="Placeholder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GB" altLang="x-none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9394" name="Placeholder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GB" altLang="x-none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42" name="Placeholder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GB" altLang="x-none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3490" name="Placeholder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GB" altLang="x-none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5538" name="Placeholder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GB" altLang="x-none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7586" name="Placeholder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GB" altLang="x-none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9634" name="Placeholder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GB" altLang="x-none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434" name="Placeholder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GB" altLang="x-none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1682" name="Placeholder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GB" altLang="x-none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3730" name="Placeholder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GB" altLang="x-none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5778" name="Placeholder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GB" altLang="x-none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7826" name="Placeholder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GB" altLang="x-none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2" name="Placeholder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GB" altLang="x-none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8-</a:t>
            </a:r>
            <a:fld id="{0021D51A-B140-41D8-B455-79292309F0E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/>
              <a:t>Project Management 6e.</a:t>
            </a:r>
          </a:p>
        </p:txBody>
      </p:sp>
    </p:spTree>
    <p:extLst>
      <p:ext uri="{BB962C8B-B14F-4D97-AF65-F5344CB8AC3E}">
        <p14:creationId xmlns:p14="http://schemas.microsoft.com/office/powerpoint/2010/main" val="1991001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530" name="Placeholder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GB" altLang="x-none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4578" name="Placeholder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GB" altLang="x-none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6626" name="Placeholder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GB" altLang="x-none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8674" name="Placeholder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GB" altLang="x-none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589AB-0296-4D48-9395-B3D6D3F81DD5}" type="datetimeFigureOut">
              <a:rPr lang="is-IS" smtClean="0"/>
              <a:t>12.2.2020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08EC-003F-481C-B0F0-507A14766B2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4438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589AB-0296-4D48-9395-B3D6D3F81DD5}" type="datetimeFigureOut">
              <a:rPr lang="is-IS" smtClean="0"/>
              <a:t>12.2.2020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08EC-003F-481C-B0F0-507A14766B2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505703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589AB-0296-4D48-9395-B3D6D3F81DD5}" type="datetimeFigureOut">
              <a:rPr lang="is-IS" smtClean="0"/>
              <a:t>12.2.2020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08EC-003F-481C-B0F0-507A14766B2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070986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589AB-0296-4D48-9395-B3D6D3F81DD5}" type="datetimeFigureOut">
              <a:rPr lang="is-IS" smtClean="0"/>
              <a:t>12.2.2020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08EC-003F-481C-B0F0-507A14766B21}" type="slidenum">
              <a:rPr lang="is-IS" smtClean="0"/>
              <a:t>‹#›</a:t>
            </a:fld>
            <a:endParaRPr lang="is-I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996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589AB-0296-4D48-9395-B3D6D3F81DD5}" type="datetimeFigureOut">
              <a:rPr lang="is-IS" smtClean="0"/>
              <a:t>12.2.2020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08EC-003F-481C-B0F0-507A14766B2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57653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589AB-0296-4D48-9395-B3D6D3F81DD5}" type="datetimeFigureOut">
              <a:rPr lang="is-IS" smtClean="0"/>
              <a:t>12.2.2020</a:t>
            </a:fld>
            <a:endParaRPr lang="is-I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08EC-003F-481C-B0F0-507A14766B2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356580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589AB-0296-4D48-9395-B3D6D3F81DD5}" type="datetimeFigureOut">
              <a:rPr lang="is-IS" smtClean="0"/>
              <a:t>12.2.2020</a:t>
            </a:fld>
            <a:endParaRPr lang="is-I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08EC-003F-481C-B0F0-507A14766B2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6349361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589AB-0296-4D48-9395-B3D6D3F81DD5}" type="datetimeFigureOut">
              <a:rPr lang="is-IS" smtClean="0"/>
              <a:t>12.2.2020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08EC-003F-481C-B0F0-507A14766B2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4112273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589AB-0296-4D48-9395-B3D6D3F81DD5}" type="datetimeFigureOut">
              <a:rPr lang="is-IS" smtClean="0"/>
              <a:t>12.2.2020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08EC-003F-481C-B0F0-507A14766B2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6380540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2800" cap="none">
                <a:solidFill>
                  <a:srgbClr val="CD0920"/>
                </a:solidFill>
              </a:defRPr>
            </a:lvl1pPr>
          </a:lstStyle>
          <a:p>
            <a:r>
              <a:rPr lang="is-IS"/>
              <a:t>Click to edit Master title style</a:t>
            </a:r>
            <a:endParaRPr lang="en-US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914400" y="1676400"/>
            <a:ext cx="10363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buClr>
                <a:srgbClr val="CD0920"/>
              </a:buClr>
              <a:defRPr sz="2500">
                <a:solidFill>
                  <a:schemeClr val="tx1"/>
                </a:solidFill>
              </a:defRPr>
            </a:lvl1pPr>
            <a:lvl2pPr>
              <a:buClr>
                <a:srgbClr val="CD0920"/>
              </a:buCl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buClr>
                <a:srgbClr val="CD0920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rgbClr val="CD0920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rgbClr val="CD0920"/>
              </a:buCl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is-IS" noProof="0" dirty="0"/>
              <a:t>Click to edit Master text styles</a:t>
            </a:r>
          </a:p>
          <a:p>
            <a:pPr lvl="1"/>
            <a:r>
              <a:rPr lang="is-IS" noProof="0" dirty="0"/>
              <a:t>Second level</a:t>
            </a:r>
          </a:p>
          <a:p>
            <a:pPr lvl="2"/>
            <a:r>
              <a:rPr lang="is-IS" noProof="0" dirty="0"/>
              <a:t>Third level</a:t>
            </a:r>
          </a:p>
          <a:p>
            <a:pPr lvl="3"/>
            <a:r>
              <a:rPr lang="is-IS" noProof="0" dirty="0"/>
              <a:t>Fourth level</a:t>
            </a:r>
          </a:p>
          <a:p>
            <a:pPr lvl="4"/>
            <a:r>
              <a:rPr lang="is-IS" noProof="0" dirty="0"/>
              <a:t>Fifth level</a:t>
            </a:r>
            <a:endParaRPr lang="en-US" noProof="0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8EF09B4-F6C8-B740-9DB5-947A56E3A71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Thorgeir Palsson 2019</a:t>
            </a:r>
          </a:p>
        </p:txBody>
      </p:sp>
    </p:spTree>
    <p:extLst>
      <p:ext uri="{BB962C8B-B14F-4D97-AF65-F5344CB8AC3E}">
        <p14:creationId xmlns:p14="http://schemas.microsoft.com/office/powerpoint/2010/main" val="2190528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589AB-0296-4D48-9395-B3D6D3F81DD5}" type="datetimeFigureOut">
              <a:rPr lang="is-IS" smtClean="0"/>
              <a:t>12.2.2020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08EC-003F-481C-B0F0-507A14766B2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25708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589AB-0296-4D48-9395-B3D6D3F81DD5}" type="datetimeFigureOut">
              <a:rPr lang="is-IS" smtClean="0"/>
              <a:t>12.2.2020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08EC-003F-481C-B0F0-507A14766B2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980716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589AB-0296-4D48-9395-B3D6D3F81DD5}" type="datetimeFigureOut">
              <a:rPr lang="is-IS" smtClean="0"/>
              <a:t>12.2.2020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08EC-003F-481C-B0F0-507A14766B2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077819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589AB-0296-4D48-9395-B3D6D3F81DD5}" type="datetimeFigureOut">
              <a:rPr lang="is-IS" smtClean="0"/>
              <a:t>12.2.2020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08EC-003F-481C-B0F0-507A14766B2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06083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589AB-0296-4D48-9395-B3D6D3F81DD5}" type="datetimeFigureOut">
              <a:rPr lang="is-IS" smtClean="0"/>
              <a:t>12.2.2020</a:t>
            </a:fld>
            <a:endParaRPr lang="is-I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08EC-003F-481C-B0F0-507A14766B2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420099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589AB-0296-4D48-9395-B3D6D3F81DD5}" type="datetimeFigureOut">
              <a:rPr lang="is-IS" smtClean="0"/>
              <a:t>12.2.2020</a:t>
            </a:fld>
            <a:endParaRPr lang="is-I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08EC-003F-481C-B0F0-507A14766B2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737667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589AB-0296-4D48-9395-B3D6D3F81DD5}" type="datetimeFigureOut">
              <a:rPr lang="is-IS" smtClean="0"/>
              <a:t>12.2.2020</a:t>
            </a:fld>
            <a:endParaRPr lang="is-I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08EC-003F-481C-B0F0-507A14766B2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857507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589AB-0296-4D48-9395-B3D6D3F81DD5}" type="datetimeFigureOut">
              <a:rPr lang="is-IS" smtClean="0"/>
              <a:t>12.2.2020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08EC-003F-481C-B0F0-507A14766B2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468418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78589AB-0296-4D48-9395-B3D6D3F81DD5}" type="datetimeFigureOut">
              <a:rPr lang="is-IS" smtClean="0"/>
              <a:t>12.2.2020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408EC-003F-481C-B0F0-507A14766B2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966493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36F7E-1615-42AC-B39B-74C8997443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Eight – Scheduling Resources and Costs</a:t>
            </a:r>
            <a:endParaRPr lang="is-I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396CA9-740C-46D7-A4FB-A9DD7A0A5C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s-IS" dirty="0"/>
              <a:t>Stefan </a:t>
            </a:r>
            <a:r>
              <a:rPr lang="is-IS" dirty="0" err="1"/>
              <a:t>guðnason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642443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/>
            <a:r>
              <a:rPr lang="en-US" altLang="x-none" sz="2800" b="1" dirty="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rPr>
              <a:t>Classification of a </a:t>
            </a:r>
            <a:br>
              <a:rPr lang="en-US" altLang="x-none" sz="2800" b="1" dirty="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rPr>
            </a:br>
            <a:r>
              <a:rPr lang="en-US" altLang="x-none" sz="2800" b="1" dirty="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rPr>
              <a:t>Scheduling Problem</a:t>
            </a:r>
            <a:endParaRPr lang="en-US" altLang="x-none" b="1" cap="none" dirty="0">
              <a:solidFill>
                <a:schemeClr val="tx1"/>
              </a:solidFill>
              <a:latin typeface="Arial" charset="0"/>
              <a:ea typeface="MS PGothic" charset="-128"/>
              <a:cs typeface="Arial" charset="0"/>
            </a:endParaRPr>
          </a:p>
        </p:txBody>
      </p:sp>
      <p:sp>
        <p:nvSpPr>
          <p:cNvPr id="25602" name="Content Placeholder 2"/>
          <p:cNvSpPr>
            <a:spLocks noGrp="1"/>
          </p:cNvSpPr>
          <p:nvPr>
            <p:ph idx="4294967295"/>
          </p:nvPr>
        </p:nvSpPr>
        <p:spPr>
          <a:xfrm>
            <a:off x="1981200" y="2209800"/>
            <a:ext cx="7772400" cy="41910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spcBef>
                <a:spcPct val="50000"/>
              </a:spcBef>
              <a:buClr>
                <a:srgbClr val="9B262D"/>
              </a:buClr>
              <a:buFont typeface="Times" charset="0"/>
              <a:buNone/>
            </a:pPr>
            <a:r>
              <a:rPr lang="en-US" altLang="x-none" b="1" dirty="0">
                <a:latin typeface="Arial" charset="0"/>
                <a:ea typeface="MS PGothic" charset="-128"/>
                <a:cs typeface="Arial" charset="0"/>
              </a:rPr>
              <a:t>Classification of Problem</a:t>
            </a:r>
          </a:p>
          <a:p>
            <a:pPr>
              <a:buClr>
                <a:srgbClr val="9B262D"/>
              </a:buClr>
              <a:buFont typeface="Times" charset="0"/>
              <a:buChar char="•"/>
            </a:pPr>
            <a:r>
              <a:rPr lang="en-US" altLang="x-none" dirty="0">
                <a:latin typeface="Arial" charset="0"/>
                <a:ea typeface="MS PGothic" charset="-128"/>
                <a:cs typeface="Arial" charset="0"/>
              </a:rPr>
              <a:t>Using a priority matrix will help determine if the project is time or resource constrained</a:t>
            </a:r>
          </a:p>
          <a:p>
            <a:pPr>
              <a:buClr>
                <a:srgbClr val="9B262D"/>
              </a:buClr>
              <a:buFont typeface="Times" charset="0"/>
              <a:buNone/>
            </a:pPr>
            <a:r>
              <a:rPr lang="en-US" altLang="x-none" b="1" dirty="0">
                <a:latin typeface="Arial" charset="0"/>
                <a:ea typeface="MS PGothic" charset="-128"/>
                <a:cs typeface="Arial" charset="0"/>
              </a:rPr>
              <a:t>Time Constrained Project</a:t>
            </a:r>
          </a:p>
          <a:p>
            <a:pPr>
              <a:buClr>
                <a:srgbClr val="9B262D"/>
              </a:buClr>
              <a:buFont typeface="Times" charset="0"/>
              <a:buChar char="•"/>
            </a:pPr>
            <a:r>
              <a:rPr lang="en-US" altLang="x-none" dirty="0">
                <a:latin typeface="Arial" charset="0"/>
                <a:ea typeface="MS PGothic" charset="-128"/>
                <a:cs typeface="Arial" charset="0"/>
              </a:rPr>
              <a:t>A project that </a:t>
            </a:r>
            <a:r>
              <a:rPr lang="en-US" altLang="x-none" u="sng" dirty="0">
                <a:latin typeface="Arial" charset="0"/>
                <a:ea typeface="MS PGothic" charset="-128"/>
                <a:cs typeface="Arial" charset="0"/>
              </a:rPr>
              <a:t>must be completed</a:t>
            </a:r>
            <a:r>
              <a:rPr lang="en-US" altLang="x-none" dirty="0">
                <a:latin typeface="Arial" charset="0"/>
                <a:ea typeface="MS PGothic" charset="-128"/>
                <a:cs typeface="Arial" charset="0"/>
              </a:rPr>
              <a:t> by an imposed date</a:t>
            </a:r>
          </a:p>
          <a:p>
            <a:pPr>
              <a:buClr>
                <a:srgbClr val="9B262D"/>
              </a:buClr>
              <a:buFont typeface="Times" charset="0"/>
              <a:buChar char="•"/>
            </a:pPr>
            <a:r>
              <a:rPr lang="en-US" altLang="x-none" b="1" dirty="0">
                <a:latin typeface="Arial" charset="0"/>
                <a:ea typeface="MS PGothic" charset="-128"/>
                <a:cs typeface="Arial" charset="0"/>
              </a:rPr>
              <a:t>Time is fixed</a:t>
            </a:r>
            <a:r>
              <a:rPr lang="en-US" altLang="x-none" dirty="0">
                <a:latin typeface="Arial" charset="0"/>
                <a:ea typeface="MS PGothic" charset="-128"/>
                <a:cs typeface="Arial" charset="0"/>
              </a:rPr>
              <a:t>, resources are flexible: additional resources are required to ensure project meets schedule.</a:t>
            </a:r>
          </a:p>
          <a:p>
            <a:pPr>
              <a:buClr>
                <a:srgbClr val="9B262D"/>
              </a:buClr>
              <a:buFont typeface="Times" charset="0"/>
              <a:buNone/>
            </a:pPr>
            <a:r>
              <a:rPr lang="en-US" altLang="x-none" b="1" dirty="0">
                <a:latin typeface="Arial" charset="0"/>
                <a:ea typeface="MS PGothic" charset="-128"/>
                <a:cs typeface="Arial" charset="0"/>
              </a:rPr>
              <a:t>Resource Constrained Project</a:t>
            </a:r>
          </a:p>
          <a:p>
            <a:pPr>
              <a:buClr>
                <a:srgbClr val="9B262D"/>
              </a:buClr>
              <a:buFont typeface="Times" charset="0"/>
              <a:buChar char="•"/>
            </a:pPr>
            <a:r>
              <a:rPr lang="en-US" altLang="x-none" dirty="0">
                <a:latin typeface="Arial" charset="0"/>
                <a:ea typeface="MS PGothic" charset="-128"/>
                <a:cs typeface="Arial" charset="0"/>
              </a:rPr>
              <a:t>A project in which the </a:t>
            </a:r>
            <a:r>
              <a:rPr lang="en-US" altLang="x-none" u="sng" dirty="0">
                <a:latin typeface="Arial" charset="0"/>
                <a:ea typeface="MS PGothic" charset="-128"/>
                <a:cs typeface="Arial" charset="0"/>
              </a:rPr>
              <a:t>level of resources available cannot be exceeded</a:t>
            </a:r>
            <a:endParaRPr lang="en-US" altLang="x-none" dirty="0">
              <a:latin typeface="Arial" charset="0"/>
              <a:ea typeface="MS PGothic" charset="-128"/>
              <a:cs typeface="Arial" charset="0"/>
            </a:endParaRPr>
          </a:p>
          <a:p>
            <a:pPr>
              <a:buClr>
                <a:srgbClr val="9B262D"/>
              </a:buClr>
              <a:buFont typeface="Times" charset="0"/>
              <a:buChar char="•"/>
            </a:pPr>
            <a:r>
              <a:rPr lang="en-US" altLang="x-none" b="1" dirty="0">
                <a:latin typeface="Arial" charset="0"/>
                <a:ea typeface="MS PGothic" charset="-128"/>
                <a:cs typeface="Arial" charset="0"/>
              </a:rPr>
              <a:t>Resources are fixed</a:t>
            </a:r>
            <a:r>
              <a:rPr lang="en-US" altLang="x-none" dirty="0">
                <a:latin typeface="Arial" charset="0"/>
                <a:ea typeface="MS PGothic" charset="-128"/>
                <a:cs typeface="Arial" charset="0"/>
              </a:rPr>
              <a:t>, time is flexible: inadequate resources will delay the project.</a:t>
            </a:r>
            <a:endParaRPr lang="en-US" altLang="x-none" sz="1900" dirty="0">
              <a:latin typeface="Arial" charset="0"/>
              <a:ea typeface="MS PGothic" charset="-128"/>
              <a:cs typeface="Arial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549275"/>
            <a:ext cx="2216150" cy="1511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404040"/>
                </a:solidFill>
                <a:latin typeface="Arial" charset="0"/>
                <a:ea typeface="MS PGothic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2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rgbClr val="9B262D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x-none" sz="1200" dirty="0">
              <a:solidFill>
                <a:srgbClr val="9B262D"/>
              </a:solidFill>
              <a:ea typeface="ＭＳ Ｐゴシック" charset="-128"/>
              <a:cs typeface="Genev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/>
            <a:r>
              <a:rPr lang="en-US" altLang="x-none" sz="3200" b="1">
                <a:latin typeface="Arial" charset="0"/>
                <a:ea typeface="MS PGothic" charset="-128"/>
                <a:cs typeface="Arial" charset="0"/>
              </a:rPr>
              <a:t>Resource Allocation Methods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4294967295"/>
          </p:nvPr>
        </p:nvSpPr>
        <p:spPr>
          <a:xfrm>
            <a:off x="2209800" y="2060575"/>
            <a:ext cx="7772400" cy="4191000"/>
          </a:xfrm>
        </p:spPr>
        <p:txBody>
          <a:bodyPr/>
          <a:lstStyle/>
          <a:p>
            <a:pPr>
              <a:buClr>
                <a:srgbClr val="9B262D"/>
              </a:buClr>
              <a:buFontTx/>
              <a:buNone/>
            </a:pPr>
            <a:r>
              <a:rPr lang="en-US" altLang="x-none" sz="2100" b="1">
                <a:latin typeface="Arial" charset="0"/>
                <a:ea typeface="MS PGothic" charset="-128"/>
                <a:cs typeface="Arial" charset="0"/>
              </a:rPr>
              <a:t>Limiting Assumptions</a:t>
            </a:r>
          </a:p>
          <a:p>
            <a:pPr>
              <a:buClr>
                <a:srgbClr val="9B262D"/>
              </a:buClr>
              <a:buFontTx/>
              <a:buNone/>
            </a:pPr>
            <a:endParaRPr lang="en-US" altLang="x-none" sz="2100" b="1">
              <a:latin typeface="Arial" charset="0"/>
              <a:ea typeface="MS PGothic" charset="-128"/>
              <a:cs typeface="Arial" charset="0"/>
            </a:endParaRPr>
          </a:p>
          <a:p>
            <a:pPr>
              <a:buClr>
                <a:srgbClr val="9B262D"/>
              </a:buClr>
            </a:pPr>
            <a:r>
              <a:rPr lang="en-US" altLang="x-none" sz="2100">
                <a:latin typeface="Arial" charset="0"/>
                <a:ea typeface="MS PGothic" charset="-128"/>
                <a:cs typeface="Arial" charset="0"/>
              </a:rPr>
              <a:t>Splitting activities is </a:t>
            </a:r>
            <a:r>
              <a:rPr lang="en-US" altLang="x-none" sz="2100" u="sng">
                <a:latin typeface="Arial" charset="0"/>
                <a:ea typeface="MS PGothic" charset="-128"/>
                <a:cs typeface="Arial" charset="0"/>
              </a:rPr>
              <a:t>not</a:t>
            </a:r>
            <a:r>
              <a:rPr lang="en-US" altLang="x-none" sz="2100">
                <a:latin typeface="Arial" charset="0"/>
                <a:ea typeface="MS PGothic" charset="-128"/>
                <a:cs typeface="Arial" charset="0"/>
              </a:rPr>
              <a:t> allowed—once an activity is start, it is carried to completion.</a:t>
            </a:r>
          </a:p>
          <a:p>
            <a:pPr>
              <a:buClr>
                <a:srgbClr val="9B262D"/>
              </a:buClr>
            </a:pPr>
            <a:r>
              <a:rPr lang="en-US" altLang="x-none" sz="2100">
                <a:latin typeface="Arial" charset="0"/>
                <a:ea typeface="MS PGothic" charset="-128"/>
                <a:cs typeface="Arial" charset="0"/>
              </a:rPr>
              <a:t>Level of resource used for an activity </a:t>
            </a:r>
            <a:r>
              <a:rPr lang="en-US" altLang="x-none" sz="2100" u="sng">
                <a:latin typeface="Arial" charset="0"/>
                <a:ea typeface="MS PGothic" charset="-128"/>
                <a:cs typeface="Arial" charset="0"/>
              </a:rPr>
              <a:t>cannot</a:t>
            </a:r>
            <a:r>
              <a:rPr lang="en-US" altLang="x-none" sz="2100">
                <a:latin typeface="Arial" charset="0"/>
                <a:ea typeface="MS PGothic" charset="-128"/>
                <a:cs typeface="Arial" charset="0"/>
              </a:rPr>
              <a:t> be changed.</a:t>
            </a:r>
          </a:p>
          <a:p>
            <a:pPr>
              <a:buClr>
                <a:srgbClr val="9B262D"/>
              </a:buClr>
            </a:pPr>
            <a:r>
              <a:rPr lang="en-US" altLang="x-none" sz="2100">
                <a:latin typeface="Arial" charset="0"/>
                <a:ea typeface="MS PGothic" charset="-128"/>
                <a:cs typeface="Arial" charset="0"/>
              </a:rPr>
              <a:t>Activities with the </a:t>
            </a:r>
            <a:r>
              <a:rPr lang="en-US" altLang="x-none" sz="2100" b="1">
                <a:latin typeface="Arial" charset="0"/>
                <a:ea typeface="MS PGothic" charset="-128"/>
                <a:cs typeface="Arial" charset="0"/>
              </a:rPr>
              <a:t>most slack </a:t>
            </a:r>
            <a:r>
              <a:rPr lang="en-US" altLang="x-none" sz="2100">
                <a:latin typeface="Arial" charset="0"/>
                <a:ea typeface="MS PGothic" charset="-128"/>
                <a:cs typeface="Arial" charset="0"/>
              </a:rPr>
              <a:t>pose </a:t>
            </a:r>
            <a:r>
              <a:rPr lang="en-US" altLang="x-none" sz="2100" b="1">
                <a:latin typeface="Arial" charset="0"/>
                <a:ea typeface="MS PGothic" charset="-128"/>
                <a:cs typeface="Arial" charset="0"/>
              </a:rPr>
              <a:t>the least risk</a:t>
            </a:r>
            <a:r>
              <a:rPr lang="en-US" altLang="x-none" sz="2100">
                <a:latin typeface="Arial" charset="0"/>
                <a:ea typeface="MS PGothic" charset="-128"/>
                <a:cs typeface="Arial" charset="0"/>
              </a:rPr>
              <a:t>.</a:t>
            </a:r>
          </a:p>
          <a:p>
            <a:pPr>
              <a:buClr>
                <a:srgbClr val="9B262D"/>
              </a:buClr>
            </a:pPr>
            <a:r>
              <a:rPr lang="en-US" altLang="x-none" sz="2100">
                <a:latin typeface="Arial" charset="0"/>
                <a:ea typeface="MS PGothic" charset="-128"/>
                <a:cs typeface="Arial" charset="0"/>
              </a:rPr>
              <a:t>Reduction of flexibility </a:t>
            </a:r>
            <a:r>
              <a:rPr lang="en-US" altLang="x-none" sz="2100" b="1">
                <a:latin typeface="Arial" charset="0"/>
                <a:ea typeface="MS PGothic" charset="-128"/>
                <a:cs typeface="Arial" charset="0"/>
              </a:rPr>
              <a:t>does not </a:t>
            </a:r>
            <a:r>
              <a:rPr lang="en-US" altLang="x-none" sz="2100">
                <a:latin typeface="Arial" charset="0"/>
                <a:ea typeface="MS PGothic" charset="-128"/>
                <a:cs typeface="Arial" charset="0"/>
              </a:rPr>
              <a:t>increase risk.</a:t>
            </a:r>
          </a:p>
          <a:p>
            <a:pPr>
              <a:buClr>
                <a:srgbClr val="9B262D"/>
              </a:buClr>
            </a:pPr>
            <a:r>
              <a:rPr lang="en-US" altLang="x-none" sz="2100">
                <a:latin typeface="Arial" charset="0"/>
                <a:ea typeface="MS PGothic" charset="-128"/>
                <a:cs typeface="Arial" charset="0"/>
              </a:rPr>
              <a:t>The nature of an activity (easy, complex) doesn</a:t>
            </a:r>
            <a:r>
              <a:rPr lang="en-US" altLang="en-GB" sz="2100">
                <a:latin typeface="Arial" charset="0"/>
                <a:ea typeface="MS PGothic" charset="-128"/>
                <a:cs typeface="Arial" charset="0"/>
              </a:rPr>
              <a:t>’</a:t>
            </a:r>
            <a:r>
              <a:rPr lang="en-US" altLang="x-none" sz="2100">
                <a:latin typeface="Arial" charset="0"/>
                <a:ea typeface="MS PGothic" charset="-128"/>
                <a:cs typeface="Arial" charset="0"/>
              </a:rPr>
              <a:t>t increase risk.</a:t>
            </a:r>
          </a:p>
          <a:p>
            <a:pPr>
              <a:buClr>
                <a:srgbClr val="9B262D"/>
              </a:buClr>
            </a:pPr>
            <a:endParaRPr lang="en-US" altLang="x-none" sz="2100">
              <a:latin typeface="Arial" charset="0"/>
              <a:ea typeface="MS PGothic" charset="-128"/>
              <a:cs typeface="Arial" charset="0"/>
            </a:endParaRPr>
          </a:p>
          <a:p>
            <a:pPr eaLnBrk="1" hangingPunct="1">
              <a:buClr>
                <a:srgbClr val="9B262D"/>
              </a:buClr>
            </a:pPr>
            <a:endParaRPr lang="en-US" altLang="x-none" sz="2100">
              <a:latin typeface="Arial" charset="0"/>
              <a:ea typeface="MS PGothic" charset="-128"/>
              <a:cs typeface="Arial" charset="0"/>
            </a:endParaRPr>
          </a:p>
        </p:txBody>
      </p:sp>
      <p:sp>
        <p:nvSpPr>
          <p:cNvPr id="27651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404040"/>
                </a:solidFill>
                <a:latin typeface="Arial" charset="0"/>
                <a:ea typeface="MS PGothic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2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rgbClr val="9B262D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x-none" sz="1200" dirty="0">
              <a:solidFill>
                <a:srgbClr val="9B262D"/>
              </a:solidFill>
              <a:ea typeface="ＭＳ Ｐゴシック" charset="-128"/>
              <a:cs typeface="Geneva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altLang="x-none" sz="3200" b="1" dirty="0" err="1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rPr>
              <a:t>Example</a:t>
            </a:r>
            <a:endParaRPr lang="en-US" altLang="x-none" sz="3200" b="1" dirty="0">
              <a:solidFill>
                <a:schemeClr val="tx1"/>
              </a:solidFill>
              <a:latin typeface="Arial" charset="0"/>
              <a:ea typeface="MS PGothic" charset="-128"/>
              <a:cs typeface="Arial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400" y="464943"/>
            <a:ext cx="554355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345" y="2566671"/>
            <a:ext cx="5715000" cy="1724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820" y="4346158"/>
            <a:ext cx="5734050" cy="131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701" name="Straight Arrow Connector 7"/>
          <p:cNvCxnSpPr>
            <a:cxnSpLocks noChangeShapeType="1"/>
          </p:cNvCxnSpPr>
          <p:nvPr/>
        </p:nvCxnSpPr>
        <p:spPr bwMode="auto">
          <a:xfrm>
            <a:off x="5490845" y="1788795"/>
            <a:ext cx="285750" cy="1588"/>
          </a:xfrm>
          <a:prstGeom prst="straightConnector1">
            <a:avLst/>
          </a:prstGeom>
          <a:noFill/>
          <a:ln w="53975">
            <a:solidFill>
              <a:schemeClr val="bg1">
                <a:lumMod val="50000"/>
                <a:lumOff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02" name="Oval 1"/>
          <p:cNvSpPr>
            <a:spLocks noChangeArrowheads="1"/>
          </p:cNvSpPr>
          <p:nvPr/>
        </p:nvSpPr>
        <p:spPr bwMode="auto">
          <a:xfrm>
            <a:off x="6713537" y="148711"/>
            <a:ext cx="1150938" cy="7921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404040"/>
                </a:solidFill>
                <a:latin typeface="Arial" charset="0"/>
                <a:ea typeface="MS PGothic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2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rgbClr val="9B262D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>
              <a:spcBef>
                <a:spcPct val="0"/>
              </a:spcBef>
              <a:buNone/>
            </a:pPr>
            <a:r>
              <a:rPr lang="en-US" altLang="x-none" sz="2000" dirty="0">
                <a:solidFill>
                  <a:schemeClr val="tx1"/>
                </a:solidFill>
                <a:ea typeface="ＭＳ Ｐゴシック" charset="-128"/>
              </a:rPr>
              <a:t>Slack</a:t>
            </a:r>
          </a:p>
        </p:txBody>
      </p:sp>
      <p:cxnSp>
        <p:nvCxnSpPr>
          <p:cNvPr id="29703" name="Straight Arrow Connector 5"/>
          <p:cNvCxnSpPr>
            <a:cxnSpLocks noChangeShapeType="1"/>
          </p:cNvCxnSpPr>
          <p:nvPr/>
        </p:nvCxnSpPr>
        <p:spPr bwMode="auto">
          <a:xfrm flipH="1">
            <a:off x="5993606" y="771805"/>
            <a:ext cx="1295400" cy="1152525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9704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937" y="2260025"/>
            <a:ext cx="2276475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287714" y="6448426"/>
            <a:ext cx="570388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404040"/>
                </a:solidFill>
                <a:latin typeface="Arial" charset="0"/>
                <a:ea typeface="MS PGothic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2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rgbClr val="9B262D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x-none" sz="1200" dirty="0">
              <a:solidFill>
                <a:srgbClr val="9B262D"/>
              </a:solidFill>
              <a:ea typeface="ＭＳ Ｐゴシック" charset="-128"/>
              <a:cs typeface="Geneva" charset="0"/>
            </a:endParaRPr>
          </a:p>
        </p:txBody>
      </p:sp>
      <p:sp>
        <p:nvSpPr>
          <p:cNvPr id="11" name="AutoShape 2">
            <a:extLst>
              <a:ext uri="{FF2B5EF4-FFF2-40B4-BE49-F238E27FC236}">
                <a16:creationId xmlns:a16="http://schemas.microsoft.com/office/drawing/2014/main" id="{10DB909A-4F6A-4FEC-A911-F1B70CA3BE4C}"/>
              </a:ext>
            </a:extLst>
          </p:cNvPr>
          <p:cNvSpPr txBox="1">
            <a:spLocks noChangeArrowheads="1"/>
          </p:cNvSpPr>
          <p:nvPr/>
        </p:nvSpPr>
        <p:spPr>
          <a:xfrm>
            <a:off x="321892" y="571025"/>
            <a:ext cx="1965325" cy="1092200"/>
          </a:xfrm>
          <a:prstGeom prst="rect">
            <a:avLst/>
          </a:prstGeom>
          <a:gradFill>
            <a:gsLst>
              <a:gs pos="85000">
                <a:srgbClr val="B58D73"/>
              </a:gs>
              <a:gs pos="0">
                <a:srgbClr val="00B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72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</p:spPr>
        <p:txBody>
          <a:bodyPr vert="horz" lIns="91440" tIns="45720" rIns="91440" bIns="45720" rtlCol="0" anchor="t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800" b="0" i="0" kern="1200" cap="none">
                <a:solidFill>
                  <a:srgbClr val="CD0920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</a:rPr>
              <a:t>Botanical Garden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 idx="4294967295"/>
          </p:nvPr>
        </p:nvSpPr>
        <p:spPr>
          <a:xfrm>
            <a:off x="1981200" y="779463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/>
            <a:r>
              <a:rPr lang="en-US" altLang="x-none" sz="3200" b="1" dirty="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rPr>
              <a:t>Resource Allocation Methods (cont</a:t>
            </a:r>
            <a:r>
              <a:rPr lang="en-US" altLang="en-GB" sz="3200" b="1" dirty="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rPr>
              <a:t>’</a:t>
            </a:r>
            <a:r>
              <a:rPr lang="en-US" altLang="x-none" sz="3200" b="1" dirty="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rPr>
              <a:t>d)</a:t>
            </a:r>
            <a:endParaRPr lang="en-US" altLang="x-none" sz="2800" b="1" dirty="0">
              <a:solidFill>
                <a:schemeClr val="tx1"/>
              </a:solidFill>
              <a:latin typeface="Arial" charset="0"/>
              <a:ea typeface="MS PGothic" charset="-128"/>
              <a:cs typeface="Arial" charset="0"/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idx="4294967295"/>
          </p:nvPr>
        </p:nvSpPr>
        <p:spPr>
          <a:xfrm>
            <a:off x="1981200" y="1916113"/>
            <a:ext cx="8001000" cy="4191000"/>
          </a:xfrm>
        </p:spPr>
        <p:txBody>
          <a:bodyPr>
            <a:normAutofit fontScale="92500"/>
          </a:bodyPr>
          <a:lstStyle/>
          <a:p>
            <a:pPr>
              <a:spcBef>
                <a:spcPct val="50000"/>
              </a:spcBef>
              <a:buClr>
                <a:srgbClr val="9B262D"/>
              </a:buClr>
              <a:defRPr/>
            </a:pPr>
            <a:r>
              <a:rPr lang="en-US" dirty="0"/>
              <a:t>Resource Demand </a:t>
            </a:r>
            <a:r>
              <a:rPr lang="en-US" b="1" dirty="0"/>
              <a:t>Leveling</a:t>
            </a:r>
            <a:r>
              <a:rPr lang="en-US" dirty="0"/>
              <a:t> Techniques for Time-Constrained Projects.  Delay noncritical activities by using positive slack to reduce peak demand and fill in the valleys for resources.</a:t>
            </a:r>
            <a:endParaRPr lang="en-US" b="1" dirty="0"/>
          </a:p>
          <a:p>
            <a:pPr marL="0" indent="0">
              <a:spcBef>
                <a:spcPct val="50000"/>
              </a:spcBef>
              <a:buClr>
                <a:srgbClr val="9B262D"/>
              </a:buClr>
              <a:buNone/>
              <a:defRPr/>
            </a:pPr>
            <a:r>
              <a:rPr lang="en-US" u="sng" dirty="0">
                <a:solidFill>
                  <a:srgbClr val="00B0F0"/>
                </a:solidFill>
              </a:rPr>
              <a:t>Advantages</a:t>
            </a:r>
          </a:p>
          <a:p>
            <a:pPr>
              <a:spcBef>
                <a:spcPct val="50000"/>
              </a:spcBef>
              <a:buClr>
                <a:srgbClr val="9B262D"/>
              </a:buClr>
              <a:defRPr/>
            </a:pPr>
            <a:r>
              <a:rPr lang="en-US" dirty="0"/>
              <a:t>Peak resource demands are reduced (</a:t>
            </a:r>
            <a:r>
              <a:rPr lang="en-US" u="sng" dirty="0"/>
              <a:t>smoothened</a:t>
            </a:r>
            <a:r>
              <a:rPr lang="en-US" dirty="0"/>
              <a:t>)</a:t>
            </a:r>
          </a:p>
          <a:p>
            <a:pPr>
              <a:spcBef>
                <a:spcPct val="50000"/>
              </a:spcBef>
              <a:buClr>
                <a:srgbClr val="9B262D"/>
              </a:buClr>
              <a:defRPr/>
            </a:pPr>
            <a:r>
              <a:rPr lang="en-US" dirty="0">
                <a:solidFill>
                  <a:srgbClr val="000000"/>
                </a:solidFill>
              </a:rPr>
              <a:t>Resources over the life of the project are reduced (</a:t>
            </a:r>
            <a:r>
              <a:rPr lang="en-US" u="sng" dirty="0">
                <a:solidFill>
                  <a:srgbClr val="000000"/>
                </a:solidFill>
              </a:rPr>
              <a:t>from 4 -&gt; 3</a:t>
            </a:r>
            <a:r>
              <a:rPr lang="en-US" dirty="0">
                <a:solidFill>
                  <a:srgbClr val="000000"/>
                </a:solidFill>
              </a:rPr>
              <a:t>)</a:t>
            </a:r>
          </a:p>
          <a:p>
            <a:pPr>
              <a:spcBef>
                <a:spcPct val="50000"/>
              </a:spcBef>
              <a:buClr>
                <a:srgbClr val="9B262D"/>
              </a:buClr>
              <a:defRPr/>
            </a:pPr>
            <a:r>
              <a:rPr lang="en-US" dirty="0"/>
              <a:t>Fluctuation in resource demand is minimized.</a:t>
            </a:r>
          </a:p>
          <a:p>
            <a:pPr marL="0" indent="0">
              <a:spcBef>
                <a:spcPct val="50000"/>
              </a:spcBef>
              <a:buClr>
                <a:srgbClr val="9B262D"/>
              </a:buClr>
              <a:buNone/>
              <a:defRPr/>
            </a:pPr>
            <a:r>
              <a:rPr lang="en-US" u="sng" dirty="0">
                <a:solidFill>
                  <a:srgbClr val="FF0000"/>
                </a:solidFill>
              </a:rPr>
              <a:t>Disadvantages</a:t>
            </a:r>
          </a:p>
          <a:p>
            <a:pPr>
              <a:spcBef>
                <a:spcPct val="50000"/>
              </a:spcBef>
              <a:buClr>
                <a:srgbClr val="9B262D"/>
              </a:buClr>
              <a:defRPr/>
            </a:pPr>
            <a:r>
              <a:rPr lang="en-US" b="1" dirty="0"/>
              <a:t>Loss of flexibility </a:t>
            </a:r>
            <a:r>
              <a:rPr lang="en-US" dirty="0"/>
              <a:t>that occurs from reducing slack</a:t>
            </a:r>
          </a:p>
          <a:p>
            <a:pPr>
              <a:spcBef>
                <a:spcPct val="50000"/>
              </a:spcBef>
              <a:buClr>
                <a:srgbClr val="9B262D"/>
              </a:buClr>
              <a:defRPr/>
            </a:pPr>
            <a:r>
              <a:rPr lang="en-US" dirty="0"/>
              <a:t>Increases in the criticality of all activities</a:t>
            </a:r>
          </a:p>
          <a:p>
            <a:pPr eaLnBrk="1" hangingPunct="1">
              <a:spcBef>
                <a:spcPct val="50000"/>
              </a:spcBef>
              <a:buClr>
                <a:srgbClr val="9B262D"/>
              </a:buClr>
              <a:defRPr/>
            </a:pPr>
            <a:endParaRPr lang="en-US" dirty="0"/>
          </a:p>
          <a:p>
            <a:pPr eaLnBrk="1" hangingPunct="1">
              <a:buClr>
                <a:srgbClr val="9B262D"/>
              </a:buClr>
              <a:defRPr/>
            </a:pPr>
            <a:endParaRPr lang="en-US" dirty="0"/>
          </a:p>
        </p:txBody>
      </p:sp>
      <p:sp>
        <p:nvSpPr>
          <p:cNvPr id="31747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404040"/>
                </a:solidFill>
                <a:latin typeface="Arial" charset="0"/>
                <a:ea typeface="MS PGothic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2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rgbClr val="9B262D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x-none" sz="1200" dirty="0">
              <a:solidFill>
                <a:srgbClr val="9B262D"/>
              </a:solidFill>
              <a:ea typeface="ＭＳ Ｐゴシック" charset="-128"/>
              <a:cs typeface="Geneva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Content Placeholder 2"/>
          <p:cNvSpPr>
            <a:spLocks noGrp="1"/>
          </p:cNvSpPr>
          <p:nvPr>
            <p:ph idx="4294967295"/>
          </p:nvPr>
        </p:nvSpPr>
        <p:spPr>
          <a:xfrm>
            <a:off x="1981200" y="1898650"/>
            <a:ext cx="8001000" cy="4191000"/>
          </a:xfrm>
        </p:spPr>
        <p:txBody>
          <a:bodyPr/>
          <a:lstStyle/>
          <a:p>
            <a:pPr>
              <a:spcBef>
                <a:spcPct val="25000"/>
              </a:spcBef>
              <a:buClr>
                <a:srgbClr val="9B262D"/>
              </a:buClr>
              <a:buFontTx/>
              <a:buNone/>
            </a:pPr>
            <a:r>
              <a:rPr lang="en-US" altLang="x-none" b="1" dirty="0">
                <a:latin typeface="Arial" charset="0"/>
                <a:ea typeface="MS PGothic" charset="-128"/>
                <a:cs typeface="Arial" charset="0"/>
              </a:rPr>
              <a:t>Resource-Constrained Projects</a:t>
            </a:r>
          </a:p>
          <a:p>
            <a:pPr>
              <a:spcBef>
                <a:spcPct val="25000"/>
              </a:spcBef>
              <a:buClr>
                <a:srgbClr val="9B262D"/>
              </a:buClr>
            </a:pPr>
            <a:r>
              <a:rPr lang="en-US" altLang="x-none" dirty="0">
                <a:latin typeface="Arial" charset="0"/>
                <a:ea typeface="MS PGothic" charset="-128"/>
                <a:cs typeface="Arial" charset="0"/>
              </a:rPr>
              <a:t>Projects that involve </a:t>
            </a:r>
            <a:r>
              <a:rPr lang="en-US" altLang="x-none" b="1" dirty="0">
                <a:latin typeface="Arial" charset="0"/>
                <a:ea typeface="MS PGothic" charset="-128"/>
                <a:cs typeface="Arial" charset="0"/>
              </a:rPr>
              <a:t>resources that are limited </a:t>
            </a:r>
            <a:r>
              <a:rPr lang="en-US" altLang="x-none" dirty="0">
                <a:latin typeface="Arial" charset="0"/>
                <a:ea typeface="MS PGothic" charset="-128"/>
                <a:cs typeface="Arial" charset="0"/>
              </a:rPr>
              <a:t>in quantity or by their availability</a:t>
            </a:r>
          </a:p>
          <a:p>
            <a:pPr>
              <a:spcBef>
                <a:spcPct val="25000"/>
              </a:spcBef>
              <a:buClr>
                <a:srgbClr val="9B262D"/>
              </a:buClr>
            </a:pPr>
            <a:r>
              <a:rPr lang="en-US" altLang="x-none" dirty="0">
                <a:latin typeface="Arial" charset="0"/>
                <a:ea typeface="MS PGothic" charset="-128"/>
                <a:cs typeface="Arial" charset="0"/>
              </a:rPr>
              <a:t>Scheduling of activities requires the use of </a:t>
            </a:r>
            <a:r>
              <a:rPr lang="en-US" altLang="x-none" b="1" dirty="0">
                <a:latin typeface="Arial" charset="0"/>
                <a:ea typeface="MS PGothic" charset="-128"/>
                <a:cs typeface="Arial" charset="0"/>
              </a:rPr>
              <a:t>heuristics</a:t>
            </a:r>
            <a:r>
              <a:rPr lang="en-US" altLang="x-none" dirty="0">
                <a:latin typeface="Arial" charset="0"/>
                <a:ea typeface="MS PGothic" charset="-128"/>
                <a:cs typeface="Arial" charset="0"/>
              </a:rPr>
              <a:t> (</a:t>
            </a:r>
            <a:r>
              <a:rPr lang="en-US" altLang="x-none" b="1" dirty="0">
                <a:latin typeface="Arial" charset="0"/>
                <a:ea typeface="MS PGothic" charset="-128"/>
                <a:cs typeface="Arial" charset="0"/>
              </a:rPr>
              <a:t>rules-of-thumb</a:t>
            </a:r>
            <a:r>
              <a:rPr lang="en-US" altLang="x-none" dirty="0">
                <a:latin typeface="Arial" charset="0"/>
                <a:ea typeface="MS PGothic" charset="-128"/>
                <a:cs typeface="Arial" charset="0"/>
              </a:rPr>
              <a:t>) that focus on:</a:t>
            </a:r>
          </a:p>
          <a:p>
            <a:pPr lvl="1">
              <a:spcBef>
                <a:spcPct val="25000"/>
              </a:spcBef>
              <a:buClr>
                <a:srgbClr val="9B262D"/>
              </a:buClr>
              <a:buFontTx/>
              <a:buAutoNum type="arabicPeriod"/>
            </a:pPr>
            <a:r>
              <a:rPr lang="en-US" altLang="x-none" sz="1700" dirty="0">
                <a:latin typeface="Arial" charset="0"/>
                <a:ea typeface="Arial" charset="0"/>
                <a:cs typeface="Arial" charset="0"/>
              </a:rPr>
              <a:t>Minimum slack</a:t>
            </a:r>
          </a:p>
          <a:p>
            <a:pPr lvl="1">
              <a:spcBef>
                <a:spcPct val="25000"/>
              </a:spcBef>
              <a:buClr>
                <a:srgbClr val="9B262D"/>
              </a:buClr>
              <a:buFontTx/>
              <a:buAutoNum type="arabicPeriod"/>
            </a:pPr>
            <a:r>
              <a:rPr lang="en-US" altLang="x-none" sz="1700" dirty="0">
                <a:latin typeface="Arial" charset="0"/>
                <a:ea typeface="Arial" charset="0"/>
                <a:cs typeface="Arial" charset="0"/>
              </a:rPr>
              <a:t>Smallest (least) duration</a:t>
            </a:r>
          </a:p>
          <a:p>
            <a:pPr lvl="1">
              <a:spcBef>
                <a:spcPct val="25000"/>
              </a:spcBef>
              <a:buClr>
                <a:srgbClr val="9B262D"/>
              </a:buClr>
              <a:buFontTx/>
              <a:buAutoNum type="arabicPeriod"/>
            </a:pPr>
            <a:r>
              <a:rPr lang="en-US" altLang="x-none" sz="1700" dirty="0">
                <a:latin typeface="Arial" charset="0"/>
                <a:ea typeface="Arial" charset="0"/>
                <a:cs typeface="Arial" charset="0"/>
              </a:rPr>
              <a:t>Lowest activity identification number</a:t>
            </a:r>
          </a:p>
          <a:p>
            <a:pPr>
              <a:spcBef>
                <a:spcPct val="25000"/>
              </a:spcBef>
              <a:buClr>
                <a:srgbClr val="9B262D"/>
              </a:buClr>
            </a:pPr>
            <a:r>
              <a:rPr lang="en-US" altLang="x-none" dirty="0">
                <a:latin typeface="Arial" charset="0"/>
                <a:ea typeface="MS PGothic" charset="-128"/>
                <a:cs typeface="Arial" charset="0"/>
              </a:rPr>
              <a:t>The parallel method is used to apply heuristics.</a:t>
            </a:r>
          </a:p>
          <a:p>
            <a:pPr>
              <a:spcBef>
                <a:spcPct val="25000"/>
              </a:spcBef>
              <a:buClr>
                <a:srgbClr val="9B262D"/>
              </a:buClr>
            </a:pPr>
            <a:r>
              <a:rPr lang="en-US" altLang="x-none" dirty="0">
                <a:latin typeface="Arial" charset="0"/>
                <a:ea typeface="MS PGothic" charset="-128"/>
                <a:cs typeface="Arial" charset="0"/>
              </a:rPr>
              <a:t>An iterative process that starts at the first time period of the project and schedules period-by-period any activities scheduled to start using the three priority rules</a:t>
            </a:r>
          </a:p>
          <a:p>
            <a:pPr eaLnBrk="1" hangingPunct="1">
              <a:buClr>
                <a:srgbClr val="9B262D"/>
              </a:buClr>
            </a:pPr>
            <a:endParaRPr lang="en-US" altLang="x-none" dirty="0">
              <a:latin typeface="Arial" charset="0"/>
              <a:ea typeface="MS PGothic" charset="-128"/>
              <a:cs typeface="Arial" charset="0"/>
            </a:endParaRPr>
          </a:p>
        </p:txBody>
      </p:sp>
      <p:sp>
        <p:nvSpPr>
          <p:cNvPr id="3379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404040"/>
                </a:solidFill>
                <a:latin typeface="Arial" charset="0"/>
                <a:ea typeface="MS PGothic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2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rgbClr val="9B262D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x-none" sz="1200" dirty="0">
              <a:solidFill>
                <a:srgbClr val="9B262D"/>
              </a:solidFill>
              <a:ea typeface="ＭＳ Ｐゴシック" charset="-128"/>
              <a:cs typeface="Geneva" charset="0"/>
            </a:endParaRPr>
          </a:p>
        </p:txBody>
      </p:sp>
      <p:sp>
        <p:nvSpPr>
          <p:cNvPr id="33795" name="Title 1"/>
          <p:cNvSpPr>
            <a:spLocks noGrp="1"/>
          </p:cNvSpPr>
          <p:nvPr>
            <p:ph type="title" idx="4294967295"/>
          </p:nvPr>
        </p:nvSpPr>
        <p:spPr>
          <a:xfrm>
            <a:off x="1981200" y="779463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/>
            <a:r>
              <a:rPr lang="en-US" altLang="x-none" sz="3200" b="1" dirty="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rPr>
              <a:t>Resource-Constrained Projects</a:t>
            </a:r>
            <a:endParaRPr lang="en-US" altLang="x-none" sz="2800" b="1" dirty="0">
              <a:solidFill>
                <a:schemeClr val="tx1"/>
              </a:solidFill>
              <a:latin typeface="Arial" charset="0"/>
              <a:ea typeface="MS PGothic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381001"/>
            <a:ext cx="6968150" cy="1330325"/>
          </a:xfrm>
          <a:noFill/>
        </p:spPr>
        <p:txBody>
          <a:bodyPr/>
          <a:lstStyle/>
          <a:p>
            <a:pPr algn="r"/>
            <a:r>
              <a:rPr lang="en-US" altLang="x-none" sz="2800" b="1" dirty="0">
                <a:latin typeface="Arial" charset="0"/>
                <a:ea typeface="MS PGothic" charset="-128"/>
                <a:cs typeface="Arial" charset="0"/>
              </a:rPr>
              <a:t>Resource-Constrained Schedule through Period 2–3</a:t>
            </a:r>
            <a:endParaRPr lang="en-US" altLang="x-none" b="1" cap="none" dirty="0">
              <a:latin typeface="Arial" charset="0"/>
              <a:ea typeface="MS PGothic" charset="-128"/>
              <a:cs typeface="Arial" charset="0"/>
            </a:endParaRPr>
          </a:p>
        </p:txBody>
      </p:sp>
      <p:pic>
        <p:nvPicPr>
          <p:cNvPr id="942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289" y="1752601"/>
            <a:ext cx="7589837" cy="397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404040"/>
                </a:solidFill>
                <a:latin typeface="Arial" charset="0"/>
                <a:ea typeface="MS PGothic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2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rgbClr val="9B262D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x-none" sz="1200" dirty="0">
              <a:solidFill>
                <a:srgbClr val="9B262D"/>
              </a:solidFill>
              <a:ea typeface="ＭＳ Ｐゴシック" charset="-128"/>
              <a:cs typeface="Genev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58130" y="269875"/>
            <a:ext cx="9269726" cy="1238250"/>
          </a:xfrm>
          <a:noFill/>
        </p:spPr>
        <p:txBody>
          <a:bodyPr/>
          <a:lstStyle/>
          <a:p>
            <a:pPr algn="r"/>
            <a:r>
              <a:rPr lang="en-US" altLang="x-none" sz="2800" b="1">
                <a:latin typeface="Arial" charset="0"/>
                <a:ea typeface="MS PGothic" charset="-128"/>
                <a:cs typeface="Arial" charset="0"/>
              </a:rPr>
              <a:t>Resource-Constrained Schedule through Period 2–3</a:t>
            </a:r>
            <a:endParaRPr lang="en-US" altLang="x-none" b="1" cap="none">
              <a:latin typeface="Arial" charset="0"/>
              <a:ea typeface="MS PGothic" charset="-128"/>
              <a:cs typeface="Arial" charset="0"/>
            </a:endParaRPr>
          </a:p>
        </p:txBody>
      </p:sp>
      <p:sp>
        <p:nvSpPr>
          <p:cNvPr id="37890" name="Text Box 3"/>
          <p:cNvSpPr txBox="1">
            <a:spLocks noChangeArrowheads="1"/>
          </p:cNvSpPr>
          <p:nvPr/>
        </p:nvSpPr>
        <p:spPr bwMode="auto">
          <a:xfrm>
            <a:off x="8199438" y="6080125"/>
            <a:ext cx="20113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404040"/>
                </a:solidFill>
                <a:latin typeface="Arial" charset="0"/>
                <a:ea typeface="MS PGothic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2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rgbClr val="9B262D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x-none" sz="1200" b="1">
                <a:solidFill>
                  <a:schemeClr val="bg1"/>
                </a:solidFill>
                <a:latin typeface="Lucida Grande" charset="0"/>
              </a:rPr>
              <a:t>FIGURE 8.3 (cont</a:t>
            </a:r>
            <a:r>
              <a:rPr lang="en-US" altLang="en-GB" sz="1200" b="1">
                <a:solidFill>
                  <a:schemeClr val="bg1"/>
                </a:solidFill>
                <a:latin typeface="Lucida Grande" charset="0"/>
              </a:rPr>
              <a:t>’</a:t>
            </a:r>
            <a:r>
              <a:rPr lang="en-US" altLang="x-none" sz="1200" b="1">
                <a:solidFill>
                  <a:schemeClr val="bg1"/>
                </a:solidFill>
                <a:latin typeface="Lucida Grande" charset="0"/>
              </a:rPr>
              <a:t>d)</a:t>
            </a:r>
          </a:p>
        </p:txBody>
      </p:sp>
      <p:pic>
        <p:nvPicPr>
          <p:cNvPr id="3789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9" y="2532063"/>
            <a:ext cx="8231187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3" name="AutoShape 5"/>
          <p:cNvSpPr>
            <a:spLocks noChangeArrowheads="1"/>
          </p:cNvSpPr>
          <p:nvPr/>
        </p:nvSpPr>
        <p:spPr bwMode="blackWhite">
          <a:xfrm>
            <a:off x="2255839" y="1838604"/>
            <a:ext cx="3475037" cy="512207"/>
          </a:xfrm>
          <a:prstGeom prst="roundRect">
            <a:avLst>
              <a:gd name="adj" fmla="val 48051"/>
            </a:avLst>
          </a:prstGeom>
          <a:solidFill>
            <a:srgbClr val="333399"/>
          </a:solidFill>
          <a:ln>
            <a:noFill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Grande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Grande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charset="-128"/>
              </a:defRPr>
            </a:lvl9pPr>
          </a:lstStyle>
          <a:p>
            <a:pPr algn="ctr" eaLnBrk="1" hangingPunct="1">
              <a:defRPr/>
            </a:pPr>
            <a:r>
              <a:rPr lang="en-US" altLang="x-none" sz="1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 resource load chart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blackWhite">
          <a:xfrm>
            <a:off x="6240464" y="1838326"/>
            <a:ext cx="3475037" cy="512763"/>
          </a:xfrm>
          <a:prstGeom prst="roundRect">
            <a:avLst>
              <a:gd name="adj" fmla="val 48051"/>
            </a:avLst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Grande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Grande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charset="-128"/>
              </a:defRPr>
            </a:lvl9pPr>
          </a:lstStyle>
          <a:p>
            <a:pPr algn="ctr" eaLnBrk="1" hangingPunct="1">
              <a:defRPr/>
            </a:pPr>
            <a:r>
              <a:rPr lang="en-US" altLang="x-none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 programmers max!</a:t>
            </a:r>
          </a:p>
        </p:txBody>
      </p:sp>
      <p:sp>
        <p:nvSpPr>
          <p:cNvPr id="3789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404040"/>
                </a:solidFill>
                <a:latin typeface="Arial" charset="0"/>
                <a:ea typeface="MS PGothic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2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rgbClr val="9B262D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x-none" sz="1200" dirty="0">
              <a:solidFill>
                <a:srgbClr val="9B262D"/>
              </a:solidFill>
              <a:ea typeface="ＭＳ Ｐゴシック" charset="-128"/>
              <a:cs typeface="Geneva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381000"/>
            <a:ext cx="9144000" cy="1238250"/>
          </a:xfrm>
          <a:noFill/>
        </p:spPr>
        <p:txBody>
          <a:bodyPr/>
          <a:lstStyle/>
          <a:p>
            <a:r>
              <a:rPr lang="en-US" altLang="x-none" sz="2800" b="1">
                <a:latin typeface="Arial" charset="0"/>
                <a:ea typeface="MS PGothic" charset="-128"/>
                <a:cs typeface="Arial" charset="0"/>
              </a:rPr>
              <a:t>Resource-Constrained Schedule through Period 2–3</a:t>
            </a:r>
            <a:endParaRPr lang="en-US" altLang="x-none" b="1" cap="none">
              <a:latin typeface="Arial" charset="0"/>
              <a:ea typeface="MS PGothic" charset="-128"/>
              <a:cs typeface="Arial" charset="0"/>
            </a:endParaRPr>
          </a:p>
        </p:txBody>
      </p:sp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8199438" y="6080125"/>
            <a:ext cx="20113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404040"/>
                </a:solidFill>
                <a:latin typeface="Arial" charset="0"/>
                <a:ea typeface="MS PGothic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2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rgbClr val="9B262D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x-none" sz="1200" b="1">
                <a:solidFill>
                  <a:schemeClr val="bg1"/>
                </a:solidFill>
                <a:latin typeface="Lucida Grande" charset="0"/>
              </a:rPr>
              <a:t>FIGURE 8.3 (cont</a:t>
            </a:r>
            <a:r>
              <a:rPr lang="en-US" altLang="en-GB" sz="1200" b="1">
                <a:solidFill>
                  <a:schemeClr val="bg1"/>
                </a:solidFill>
                <a:latin typeface="Lucida Grande" charset="0"/>
              </a:rPr>
              <a:t>’</a:t>
            </a:r>
            <a:r>
              <a:rPr lang="en-US" altLang="x-none" sz="1200" b="1">
                <a:solidFill>
                  <a:schemeClr val="bg1"/>
                </a:solidFill>
                <a:latin typeface="Lucida Grande" charset="0"/>
              </a:rPr>
              <a:t>d)</a:t>
            </a:r>
          </a:p>
        </p:txBody>
      </p:sp>
      <p:sp>
        <p:nvSpPr>
          <p:cNvPr id="86020" name="AutoShape 4"/>
          <p:cNvSpPr>
            <a:spLocks noChangeArrowheads="1"/>
          </p:cNvSpPr>
          <p:nvPr/>
        </p:nvSpPr>
        <p:spPr bwMode="blackWhite">
          <a:xfrm>
            <a:off x="2308226" y="1657629"/>
            <a:ext cx="6753225" cy="512207"/>
          </a:xfrm>
          <a:prstGeom prst="roundRect">
            <a:avLst>
              <a:gd name="adj" fmla="val 48051"/>
            </a:avLst>
          </a:prstGeom>
          <a:solidFill>
            <a:srgbClr val="333399"/>
          </a:solidFill>
          <a:ln>
            <a:noFill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Grande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Grande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charset="-128"/>
              </a:defRPr>
            </a:lvl9pPr>
          </a:lstStyle>
          <a:p>
            <a:pPr algn="ctr" eaLnBrk="1" hangingPunct="1">
              <a:defRPr/>
            </a:pPr>
            <a:r>
              <a:rPr lang="en-US" altLang="x-none" sz="1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Resource-constrained schedule through period 2–3</a:t>
            </a:r>
          </a:p>
        </p:txBody>
      </p:sp>
      <p:pic>
        <p:nvPicPr>
          <p:cNvPr id="3994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838" y="2438401"/>
            <a:ext cx="7954962" cy="34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404040"/>
                </a:solidFill>
                <a:latin typeface="Arial" charset="0"/>
                <a:ea typeface="MS PGothic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2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rgbClr val="9B262D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x-none" sz="1200" dirty="0">
              <a:solidFill>
                <a:srgbClr val="9B262D"/>
              </a:solidFill>
              <a:ea typeface="ＭＳ Ｐゴシック" charset="-128"/>
              <a:cs typeface="Geneva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280989"/>
            <a:ext cx="9036050" cy="1227137"/>
          </a:xfrm>
          <a:noFill/>
        </p:spPr>
        <p:txBody>
          <a:bodyPr/>
          <a:lstStyle/>
          <a:p>
            <a:pPr algn="r"/>
            <a:r>
              <a:rPr lang="en-US" altLang="x-none" sz="2800" b="1">
                <a:latin typeface="Arial" charset="0"/>
                <a:ea typeface="MS PGothic" charset="-128"/>
                <a:cs typeface="Arial" charset="0"/>
              </a:rPr>
              <a:t>Resource-Constrained Schedule through Period 5–6</a:t>
            </a:r>
            <a:endParaRPr lang="en-US" altLang="x-none" b="1" cap="none">
              <a:latin typeface="Arial" charset="0"/>
              <a:ea typeface="MS PGothic" charset="-128"/>
              <a:cs typeface="Arial" charset="0"/>
            </a:endParaRPr>
          </a:p>
        </p:txBody>
      </p:sp>
      <p:sp>
        <p:nvSpPr>
          <p:cNvPr id="41986" name="Text Box 3"/>
          <p:cNvSpPr txBox="1">
            <a:spLocks noChangeArrowheads="1"/>
          </p:cNvSpPr>
          <p:nvPr/>
        </p:nvSpPr>
        <p:spPr bwMode="auto">
          <a:xfrm>
            <a:off x="8931276" y="6080125"/>
            <a:ext cx="12795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404040"/>
                </a:solidFill>
                <a:latin typeface="Arial" charset="0"/>
                <a:ea typeface="MS PGothic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2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rgbClr val="9B262D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x-none" sz="1200" b="1">
                <a:solidFill>
                  <a:schemeClr val="bg1"/>
                </a:solidFill>
                <a:latin typeface="Lucida Grande" charset="0"/>
              </a:rPr>
              <a:t>FIGURE 8.4</a:t>
            </a:r>
          </a:p>
        </p:txBody>
      </p:sp>
      <p:sp>
        <p:nvSpPr>
          <p:cNvPr id="88068" name="AutoShape 4"/>
          <p:cNvSpPr>
            <a:spLocks noChangeArrowheads="1"/>
          </p:cNvSpPr>
          <p:nvPr/>
        </p:nvSpPr>
        <p:spPr bwMode="blackWhite">
          <a:xfrm>
            <a:off x="2308226" y="1838604"/>
            <a:ext cx="6753225" cy="512207"/>
          </a:xfrm>
          <a:prstGeom prst="roundRect">
            <a:avLst>
              <a:gd name="adj" fmla="val 48051"/>
            </a:avLst>
          </a:prstGeom>
          <a:solidFill>
            <a:srgbClr val="333399"/>
          </a:solidFill>
          <a:ln>
            <a:noFill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Grande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Grande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charset="-128"/>
              </a:defRPr>
            </a:lvl9pPr>
          </a:lstStyle>
          <a:p>
            <a:pPr algn="ctr" eaLnBrk="1" hangingPunct="1">
              <a:defRPr/>
            </a:pPr>
            <a:r>
              <a:rPr lang="en-US" altLang="x-none" sz="1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Resource-constrained schedule through period 5–6</a:t>
            </a:r>
          </a:p>
        </p:txBody>
      </p:sp>
      <p:pic>
        <p:nvPicPr>
          <p:cNvPr id="41988" name="Picture 5" descr="gra25154_08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8" b="66788"/>
          <a:stretch>
            <a:fillRect/>
          </a:stretch>
        </p:blipFill>
        <p:spPr bwMode="auto">
          <a:xfrm>
            <a:off x="2163764" y="2613025"/>
            <a:ext cx="7864475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404040"/>
                </a:solidFill>
                <a:latin typeface="Arial" charset="0"/>
                <a:ea typeface="MS PGothic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2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rgbClr val="9B262D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x-none" sz="1200" dirty="0">
              <a:solidFill>
                <a:srgbClr val="9B262D"/>
              </a:solidFill>
              <a:ea typeface="ＭＳ Ｐゴシック" charset="-128"/>
              <a:cs typeface="Geneva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49735" y="357189"/>
            <a:ext cx="9036050" cy="1227137"/>
          </a:xfrm>
          <a:noFill/>
        </p:spPr>
        <p:txBody>
          <a:bodyPr/>
          <a:lstStyle/>
          <a:p>
            <a:pPr algn="r"/>
            <a:r>
              <a:rPr lang="en-US" altLang="x-none" sz="2800" b="1" dirty="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rPr>
              <a:t>Resource-Constrained Schedule through Period 5–6</a:t>
            </a:r>
            <a:endParaRPr lang="en-US" altLang="x-none" b="1" cap="none" dirty="0">
              <a:solidFill>
                <a:schemeClr val="tx1"/>
              </a:solidFill>
              <a:latin typeface="Arial" charset="0"/>
              <a:ea typeface="MS PGothic" charset="-128"/>
              <a:cs typeface="Arial" charset="0"/>
            </a:endParaRPr>
          </a:p>
        </p:txBody>
      </p:sp>
      <p:sp>
        <p:nvSpPr>
          <p:cNvPr id="44034" name="Text Box 3"/>
          <p:cNvSpPr txBox="1">
            <a:spLocks noChangeArrowheads="1"/>
          </p:cNvSpPr>
          <p:nvPr/>
        </p:nvSpPr>
        <p:spPr bwMode="auto">
          <a:xfrm>
            <a:off x="7742238" y="6080125"/>
            <a:ext cx="24685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404040"/>
                </a:solidFill>
                <a:latin typeface="Arial" charset="0"/>
                <a:ea typeface="MS PGothic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2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rgbClr val="9B262D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x-none" sz="1200" b="1">
                <a:solidFill>
                  <a:schemeClr val="bg1"/>
                </a:solidFill>
                <a:latin typeface="Lucida Grande" charset="0"/>
              </a:rPr>
              <a:t>FIGURE 8.4 (cont</a:t>
            </a:r>
            <a:r>
              <a:rPr lang="en-US" altLang="en-GB" sz="1200" b="1">
                <a:solidFill>
                  <a:schemeClr val="bg1"/>
                </a:solidFill>
                <a:latin typeface="Lucida Grande" charset="0"/>
              </a:rPr>
              <a:t>’</a:t>
            </a:r>
            <a:r>
              <a:rPr lang="en-US" altLang="x-none" sz="1200" b="1">
                <a:solidFill>
                  <a:schemeClr val="bg1"/>
                </a:solidFill>
                <a:latin typeface="Lucida Grande" charset="0"/>
              </a:rPr>
              <a:t>d)</a:t>
            </a:r>
          </a:p>
        </p:txBody>
      </p:sp>
      <p:sp>
        <p:nvSpPr>
          <p:cNvPr id="90116" name="AutoShape 4"/>
          <p:cNvSpPr>
            <a:spLocks noChangeArrowheads="1"/>
          </p:cNvSpPr>
          <p:nvPr/>
        </p:nvSpPr>
        <p:spPr bwMode="blackWhite">
          <a:xfrm>
            <a:off x="2308225" y="1838604"/>
            <a:ext cx="4610100" cy="512207"/>
          </a:xfrm>
          <a:prstGeom prst="roundRect">
            <a:avLst>
              <a:gd name="adj" fmla="val 48051"/>
            </a:avLst>
          </a:prstGeom>
          <a:solidFill>
            <a:srgbClr val="333399"/>
          </a:solidFill>
          <a:ln>
            <a:noFill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Grande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Grande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charset="-128"/>
              </a:defRPr>
            </a:lvl9pPr>
          </a:lstStyle>
          <a:p>
            <a:pPr algn="ctr" eaLnBrk="1" hangingPunct="1">
              <a:defRPr/>
            </a:pPr>
            <a:r>
              <a:rPr lang="en-US" altLang="x-none" sz="1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Final resource-constrained schedule</a:t>
            </a:r>
          </a:p>
        </p:txBody>
      </p:sp>
      <p:pic>
        <p:nvPicPr>
          <p:cNvPr id="44036" name="Picture 5" descr="gra25154_08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" t="31769" r="-2261" b="33574"/>
          <a:stretch>
            <a:fillRect/>
          </a:stretch>
        </p:blipFill>
        <p:spPr bwMode="auto">
          <a:xfrm>
            <a:off x="2343150" y="2605089"/>
            <a:ext cx="749935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404040"/>
                </a:solidFill>
                <a:latin typeface="Arial" charset="0"/>
                <a:ea typeface="MS PGothic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2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rgbClr val="9B262D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x-none" sz="1200" dirty="0">
              <a:solidFill>
                <a:srgbClr val="9B262D"/>
              </a:solidFill>
              <a:ea typeface="ＭＳ Ｐゴシック" charset="-128"/>
              <a:cs typeface="Geneva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altLang="x-none" dirty="0" err="1">
                <a:latin typeface="Arial" charset="0"/>
                <a:ea typeface="MS PGothic" charset="-128"/>
                <a:cs typeface="Arial" charset="0"/>
              </a:rPr>
              <a:t>You</a:t>
            </a:r>
            <a:r>
              <a:rPr lang="is-IS" altLang="x-none" dirty="0">
                <a:latin typeface="Arial" charset="0"/>
                <a:ea typeface="MS PGothic" charset="-128"/>
                <a:cs typeface="Arial" charset="0"/>
              </a:rPr>
              <a:t> </a:t>
            </a:r>
            <a:r>
              <a:rPr lang="is-IS" altLang="x-none" dirty="0" err="1">
                <a:latin typeface="Arial" charset="0"/>
                <a:ea typeface="MS PGothic" charset="-128"/>
                <a:cs typeface="Arial" charset="0"/>
              </a:rPr>
              <a:t>are</a:t>
            </a:r>
            <a:r>
              <a:rPr lang="is-IS" altLang="x-none" dirty="0">
                <a:latin typeface="Arial" charset="0"/>
                <a:ea typeface="MS PGothic" charset="-128"/>
                <a:cs typeface="Arial" charset="0"/>
              </a:rPr>
              <a:t> </a:t>
            </a:r>
            <a:r>
              <a:rPr lang="is-IS" altLang="x-none" dirty="0" err="1">
                <a:latin typeface="Arial" charset="0"/>
                <a:ea typeface="MS PGothic" charset="-128"/>
                <a:cs typeface="Arial" charset="0"/>
              </a:rPr>
              <a:t>here</a:t>
            </a:r>
            <a:r>
              <a:rPr lang="is-IS" altLang="x-none" dirty="0">
                <a:latin typeface="Arial" charset="0"/>
                <a:ea typeface="MS PGothic" charset="-128"/>
                <a:cs typeface="Arial" charset="0"/>
              </a:rPr>
              <a:t> </a:t>
            </a:r>
            <a:endParaRPr lang="en-US" altLang="x-none" dirty="0">
              <a:latin typeface="Arial" charset="0"/>
              <a:ea typeface="MS PGothic" charset="-128"/>
              <a:cs typeface="Arial" charset="0"/>
            </a:endParaRPr>
          </a:p>
        </p:txBody>
      </p:sp>
      <p:pic>
        <p:nvPicPr>
          <p:cNvPr id="13314" name="Picture 1027" descr="gra25154_un08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2060575"/>
            <a:ext cx="8505825" cy="366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404040"/>
                </a:solidFill>
                <a:latin typeface="Arial" charset="0"/>
                <a:ea typeface="MS PGothic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2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rgbClr val="9B262D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x-none" sz="1200" dirty="0">
              <a:solidFill>
                <a:srgbClr val="9B262D"/>
              </a:solidFill>
              <a:ea typeface="ＭＳ Ｐゴシック" charset="-128"/>
              <a:cs typeface="Geneva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00" y="1677989"/>
            <a:ext cx="8089900" cy="430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200728" y="334964"/>
            <a:ext cx="9282546" cy="1189037"/>
          </a:xfrm>
          <a:noFill/>
        </p:spPr>
        <p:txBody>
          <a:bodyPr/>
          <a:lstStyle/>
          <a:p>
            <a:pPr algn="r"/>
            <a:r>
              <a:rPr lang="en-US" altLang="x-none" sz="2800" b="1">
                <a:latin typeface="Arial" charset="0"/>
                <a:ea typeface="MS PGothic" charset="-128"/>
                <a:cs typeface="Arial" charset="0"/>
              </a:rPr>
              <a:t>Resource-Constrained Schedule through Period 5–6</a:t>
            </a:r>
            <a:endParaRPr lang="en-US" altLang="x-none" b="1" cap="none">
              <a:latin typeface="Arial" charset="0"/>
              <a:ea typeface="MS PGothic" charset="-128"/>
              <a:cs typeface="Arial" charset="0"/>
            </a:endParaRPr>
          </a:p>
        </p:txBody>
      </p:sp>
      <p:sp>
        <p:nvSpPr>
          <p:cNvPr id="92165" name="AutoShape 5"/>
          <p:cNvSpPr>
            <a:spLocks noChangeArrowheads="1"/>
          </p:cNvSpPr>
          <p:nvPr/>
        </p:nvSpPr>
        <p:spPr bwMode="blackWhite">
          <a:xfrm>
            <a:off x="3792539" y="5959754"/>
            <a:ext cx="4606925" cy="512207"/>
          </a:xfrm>
          <a:prstGeom prst="roundRect">
            <a:avLst>
              <a:gd name="adj" fmla="val 48051"/>
            </a:avLst>
          </a:prstGeom>
          <a:solidFill>
            <a:srgbClr val="333399"/>
          </a:solidFill>
          <a:ln>
            <a:noFill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Grande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Grande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charset="-128"/>
              </a:defRPr>
            </a:lvl9pPr>
          </a:lstStyle>
          <a:p>
            <a:pPr algn="ctr" eaLnBrk="1" hangingPunct="1">
              <a:defRPr/>
            </a:pPr>
            <a:r>
              <a:rPr lang="en-US" altLang="x-none" sz="1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New, resource-constrained network</a:t>
            </a:r>
          </a:p>
        </p:txBody>
      </p:sp>
      <p:sp>
        <p:nvSpPr>
          <p:cNvPr id="46084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3287714" y="6376989"/>
            <a:ext cx="570388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404040"/>
                </a:solidFill>
                <a:latin typeface="Arial" charset="0"/>
                <a:ea typeface="MS PGothic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2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rgbClr val="9B262D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x-none" sz="1200" dirty="0">
              <a:solidFill>
                <a:srgbClr val="9B262D"/>
              </a:solidFill>
              <a:ea typeface="ＭＳ Ｐゴシック" charset="-128"/>
              <a:cs typeface="Genev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638" y="3068638"/>
            <a:ext cx="5694362" cy="302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992314" y="-38100"/>
            <a:ext cx="8226425" cy="1189038"/>
          </a:xfrm>
          <a:noFill/>
        </p:spPr>
        <p:txBody>
          <a:bodyPr/>
          <a:lstStyle/>
          <a:p>
            <a:pPr algn="r"/>
            <a:r>
              <a:rPr lang="en-US" altLang="x-none" sz="3200" b="1">
                <a:latin typeface="Arial" charset="0"/>
                <a:ea typeface="MS PGothic" charset="-128"/>
                <a:cs typeface="Arial" charset="0"/>
              </a:rPr>
              <a:t>What has changed?</a:t>
            </a:r>
            <a:endParaRPr lang="en-US" altLang="x-none" sz="2800" b="1">
              <a:latin typeface="Arial" charset="0"/>
              <a:ea typeface="MS PGothic" charset="-128"/>
              <a:cs typeface="Arial" charset="0"/>
            </a:endParaRPr>
          </a:p>
        </p:txBody>
      </p:sp>
      <p:sp>
        <p:nvSpPr>
          <p:cNvPr id="92165" name="AutoShape 5"/>
          <p:cNvSpPr>
            <a:spLocks noChangeArrowheads="1"/>
          </p:cNvSpPr>
          <p:nvPr/>
        </p:nvSpPr>
        <p:spPr bwMode="blackWhite">
          <a:xfrm>
            <a:off x="3792539" y="5959754"/>
            <a:ext cx="4606925" cy="512207"/>
          </a:xfrm>
          <a:prstGeom prst="roundRect">
            <a:avLst>
              <a:gd name="adj" fmla="val 48051"/>
            </a:avLst>
          </a:prstGeom>
          <a:solidFill>
            <a:srgbClr val="333399"/>
          </a:solidFill>
          <a:ln>
            <a:noFill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Grande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Grande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charset="-128"/>
              </a:defRPr>
            </a:lvl9pPr>
          </a:lstStyle>
          <a:p>
            <a:pPr algn="ctr" eaLnBrk="1" hangingPunct="1">
              <a:defRPr/>
            </a:pPr>
            <a:r>
              <a:rPr lang="en-US" altLang="x-none" sz="1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New, resource-constrained network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00" y="836613"/>
            <a:ext cx="4891088" cy="256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 flipH="1">
            <a:off x="6743700" y="1641475"/>
            <a:ext cx="3213100" cy="2795588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Arrow Connector 7"/>
          <p:cNvCxnSpPr>
            <a:cxnSpLocks noChangeShapeType="1"/>
          </p:cNvCxnSpPr>
          <p:nvPr/>
        </p:nvCxnSpPr>
        <p:spPr bwMode="auto">
          <a:xfrm flipH="1">
            <a:off x="6743701" y="1597025"/>
            <a:ext cx="3224213" cy="18034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 flipH="1">
            <a:off x="8256588" y="1597026"/>
            <a:ext cx="1727200" cy="3344863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985646" y="1228725"/>
            <a:ext cx="1854996" cy="369332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GB" dirty="0">
                <a:solidFill>
                  <a:schemeClr val="lt1"/>
                </a:solidFill>
              </a:rPr>
              <a:t>Reduced slack</a:t>
            </a:r>
          </a:p>
        </p:txBody>
      </p:sp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 flipH="1">
            <a:off x="3071813" y="620713"/>
            <a:ext cx="1439862" cy="12954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138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3287714" y="6448426"/>
            <a:ext cx="570388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404040"/>
                </a:solidFill>
                <a:latin typeface="Arial" charset="0"/>
                <a:ea typeface="MS PGothic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2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rgbClr val="9B262D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x-none" sz="1200" dirty="0">
              <a:solidFill>
                <a:srgbClr val="9B262D"/>
              </a:solidFill>
              <a:ea typeface="ＭＳ Ｐゴシック" charset="-128"/>
              <a:cs typeface="Genev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altLang="x-none" b="1" dirty="0" err="1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rPr>
              <a:t>Impacts</a:t>
            </a:r>
            <a:r>
              <a:rPr lang="is-IS" altLang="x-none" b="1" dirty="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rPr>
              <a:t> of </a:t>
            </a:r>
            <a:r>
              <a:rPr lang="is-IS" altLang="x-none" b="1" dirty="0" err="1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rPr>
              <a:t>resource</a:t>
            </a:r>
            <a:r>
              <a:rPr lang="is-IS" altLang="x-none" b="1" dirty="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rPr>
              <a:t>-</a:t>
            </a:r>
            <a:r>
              <a:rPr lang="is-IS" altLang="x-none" b="1" dirty="0" err="1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rPr>
              <a:t>constrained</a:t>
            </a:r>
            <a:r>
              <a:rPr lang="is-IS" altLang="x-none" b="1" dirty="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rPr>
              <a:t> </a:t>
            </a:r>
            <a:r>
              <a:rPr lang="is-IS" altLang="x-none" b="1" dirty="0" err="1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rPr>
              <a:t>scheduling</a:t>
            </a:r>
            <a:endParaRPr lang="en-US" altLang="x-none" b="1" dirty="0">
              <a:solidFill>
                <a:schemeClr val="tx1"/>
              </a:solidFill>
              <a:latin typeface="Arial" charset="0"/>
              <a:ea typeface="MS PGothic" charset="-128"/>
              <a:cs typeface="Arial" charset="0"/>
            </a:endParaRP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2209800" y="2200275"/>
            <a:ext cx="7772400" cy="4191000"/>
          </a:xfrm>
          <a:ln/>
        </p:spPr>
        <p:txBody>
          <a:bodyPr/>
          <a:lstStyle/>
          <a:p>
            <a:pPr eaLnBrk="1" hangingPunct="1">
              <a:buClr>
                <a:srgbClr val="9B262D"/>
              </a:buClr>
            </a:pPr>
            <a:r>
              <a:rPr lang="en-US" altLang="x-none" sz="2000" dirty="0">
                <a:latin typeface="Arial" charset="0"/>
                <a:ea typeface="MS PGothic" charset="-128"/>
                <a:cs typeface="Arial" charset="0"/>
              </a:rPr>
              <a:t>Reduces delay but reduces flexibility</a:t>
            </a:r>
          </a:p>
          <a:p>
            <a:pPr eaLnBrk="1" hangingPunct="1">
              <a:buClr>
                <a:srgbClr val="9B262D"/>
              </a:buClr>
            </a:pPr>
            <a:r>
              <a:rPr lang="en-US" altLang="x-none" sz="2000" b="1" dirty="0">
                <a:latin typeface="Arial" charset="0"/>
                <a:ea typeface="MS PGothic" charset="-128"/>
                <a:cs typeface="Arial" charset="0"/>
              </a:rPr>
              <a:t>Increases sensitivity </a:t>
            </a:r>
            <a:r>
              <a:rPr lang="en-US" altLang="x-none" sz="2000" dirty="0">
                <a:latin typeface="Arial" charset="0"/>
                <a:ea typeface="MS PGothic" charset="-128"/>
                <a:cs typeface="Arial" charset="0"/>
              </a:rPr>
              <a:t>of the network </a:t>
            </a:r>
          </a:p>
          <a:p>
            <a:pPr eaLnBrk="1" hangingPunct="1">
              <a:buClr>
                <a:srgbClr val="9B262D"/>
              </a:buClr>
            </a:pPr>
            <a:r>
              <a:rPr lang="en-US" altLang="x-none" sz="2000" dirty="0">
                <a:latin typeface="Arial" charset="0"/>
                <a:ea typeface="MS PGothic" charset="-128"/>
                <a:cs typeface="Arial" charset="0"/>
              </a:rPr>
              <a:t>Increases scheduling complexity</a:t>
            </a:r>
          </a:p>
          <a:p>
            <a:pPr eaLnBrk="1" hangingPunct="1">
              <a:buClr>
                <a:srgbClr val="9B262D"/>
              </a:buClr>
            </a:pPr>
            <a:r>
              <a:rPr lang="en-US" altLang="x-none" sz="2000" dirty="0">
                <a:latin typeface="Arial" charset="0"/>
                <a:ea typeface="MS PGothic" charset="-128"/>
                <a:cs typeface="Arial" charset="0"/>
              </a:rPr>
              <a:t>May make traditional critical path no longer meaningful</a:t>
            </a:r>
          </a:p>
          <a:p>
            <a:pPr eaLnBrk="1" hangingPunct="1">
              <a:buClr>
                <a:srgbClr val="9B262D"/>
              </a:buClr>
            </a:pPr>
            <a:r>
              <a:rPr lang="en-US" altLang="x-none" sz="2000" dirty="0">
                <a:latin typeface="Arial" charset="0"/>
                <a:ea typeface="MS PGothic" charset="-128"/>
                <a:cs typeface="Arial" charset="0"/>
              </a:rPr>
              <a:t>Can break sequence of events</a:t>
            </a:r>
          </a:p>
          <a:p>
            <a:pPr eaLnBrk="1" hangingPunct="1">
              <a:buClr>
                <a:srgbClr val="9B262D"/>
              </a:buClr>
            </a:pPr>
            <a:r>
              <a:rPr lang="en-US" altLang="x-none" sz="2000" dirty="0">
                <a:latin typeface="Arial" charset="0"/>
                <a:ea typeface="MS PGothic" charset="-128"/>
                <a:cs typeface="Arial" charset="0"/>
              </a:rPr>
              <a:t>May cause parallel activities to become sequential and critical activities with slack to become noncritical</a:t>
            </a:r>
          </a:p>
          <a:p>
            <a:pPr eaLnBrk="1" hangingPunct="1">
              <a:buClr>
                <a:srgbClr val="9B262D"/>
              </a:buClr>
            </a:pPr>
            <a:endParaRPr lang="en-US" altLang="x-none" sz="2400" dirty="0">
              <a:latin typeface="Arial" charset="0"/>
              <a:ea typeface="MS PGothic" charset="-128"/>
              <a:cs typeface="Arial" charset="0"/>
            </a:endParaRPr>
          </a:p>
        </p:txBody>
      </p:sp>
      <p:sp>
        <p:nvSpPr>
          <p:cNvPr id="50179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404040"/>
                </a:solidFill>
                <a:latin typeface="Arial" charset="0"/>
                <a:ea typeface="MS PGothic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2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rgbClr val="9B262D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x-none" sz="1200" dirty="0">
              <a:solidFill>
                <a:srgbClr val="9B262D"/>
              </a:solidFill>
              <a:ea typeface="ＭＳ Ｐゴシック" charset="-128"/>
              <a:cs typeface="Geneva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>
          <a:xfrm>
            <a:off x="2024857" y="714375"/>
            <a:ext cx="8229600" cy="1143000"/>
          </a:xfrm>
        </p:spPr>
        <p:txBody>
          <a:bodyPr/>
          <a:lstStyle/>
          <a:p>
            <a:pPr eaLnBrk="1" hangingPunct="1"/>
            <a:r>
              <a:rPr lang="is-IS" altLang="x-none" sz="3200" b="1" dirty="0" err="1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rPr>
              <a:t>Splitting</a:t>
            </a:r>
            <a:r>
              <a:rPr lang="is-IS" altLang="x-none" sz="3200" b="1" dirty="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rPr>
              <a:t>/</a:t>
            </a:r>
            <a:r>
              <a:rPr lang="is-IS" altLang="x-none" sz="3200" b="1" dirty="0" err="1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rPr>
              <a:t>multitasking</a:t>
            </a:r>
            <a:endParaRPr lang="en-US" altLang="x-none" sz="3200" b="1" dirty="0">
              <a:solidFill>
                <a:schemeClr val="tx1"/>
              </a:solidFill>
              <a:latin typeface="Arial" charset="0"/>
              <a:ea typeface="MS PGothic" charset="-128"/>
              <a:cs typeface="Arial" charset="0"/>
            </a:endParaRPr>
          </a:p>
        </p:txBody>
      </p:sp>
      <p:pic>
        <p:nvPicPr>
          <p:cNvPr id="5222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1" y="1679575"/>
            <a:ext cx="6303963" cy="3892550"/>
          </a:xfrm>
          <a:prstGeom prst="rect">
            <a:avLst/>
          </a:prstGeom>
          <a:solidFill>
            <a:schemeClr val="tx2"/>
          </a:solidFill>
          <a:ln>
            <a:noFill/>
          </a:ln>
        </p:spPr>
      </p:pic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2927351" y="5630864"/>
            <a:ext cx="6215063" cy="646331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lvl="2">
              <a:spcBef>
                <a:spcPct val="50000"/>
              </a:spcBef>
              <a:defRPr/>
            </a:pPr>
            <a:r>
              <a:rPr lang="en-US" b="1" dirty="0">
                <a:solidFill>
                  <a:schemeClr val="lt1"/>
                </a:solidFill>
              </a:rPr>
              <a:t>Is considered the major reason why projects fail to meet schedule</a:t>
            </a:r>
          </a:p>
        </p:txBody>
      </p:sp>
      <p:sp>
        <p:nvSpPr>
          <p:cNvPr id="52228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3287714" y="6448426"/>
            <a:ext cx="570388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404040"/>
                </a:solidFill>
                <a:latin typeface="Arial" charset="0"/>
                <a:ea typeface="MS PGothic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2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rgbClr val="9B262D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x-none" sz="1200" dirty="0">
              <a:solidFill>
                <a:srgbClr val="9B262D"/>
              </a:solidFill>
              <a:ea typeface="ＭＳ Ｐゴシック" charset="-128"/>
              <a:cs typeface="Geneva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altLang="x-none" sz="3200" b="1" dirty="0" err="1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rPr>
              <a:t>Benefits</a:t>
            </a:r>
            <a:r>
              <a:rPr lang="is-IS" altLang="x-none" sz="3200" b="1" dirty="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rPr>
              <a:t> of </a:t>
            </a:r>
            <a:r>
              <a:rPr lang="is-IS" altLang="x-none" sz="3200" b="1" dirty="0" err="1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rPr>
              <a:t>Scheduling</a:t>
            </a:r>
            <a:r>
              <a:rPr lang="is-IS" altLang="x-none" sz="3200" b="1" dirty="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rPr>
              <a:t> </a:t>
            </a:r>
            <a:r>
              <a:rPr lang="is-IS" altLang="x-none" sz="3200" b="1" dirty="0" err="1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rPr>
              <a:t>Resources</a:t>
            </a:r>
            <a:endParaRPr lang="en-US" altLang="x-none" sz="3200" b="1" dirty="0">
              <a:solidFill>
                <a:schemeClr val="tx1"/>
              </a:solidFill>
              <a:latin typeface="Arial" charset="0"/>
              <a:ea typeface="MS PGothic" charset="-128"/>
              <a:cs typeface="Arial" charset="0"/>
            </a:endParaRP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2209800" y="2060575"/>
            <a:ext cx="7772400" cy="4191000"/>
          </a:xfrm>
          <a:ln/>
        </p:spPr>
        <p:txBody>
          <a:bodyPr/>
          <a:lstStyle/>
          <a:p>
            <a:pPr eaLnBrk="1" hangingPunct="1">
              <a:buClr>
                <a:srgbClr val="9B262D"/>
              </a:buClr>
            </a:pPr>
            <a:r>
              <a:rPr lang="en-US" altLang="x-none" sz="2000" b="1">
                <a:latin typeface="Arial" charset="0"/>
                <a:ea typeface="MS PGothic" charset="-128"/>
                <a:cs typeface="Arial" charset="0"/>
              </a:rPr>
              <a:t>If resources are truly limited </a:t>
            </a:r>
            <a:r>
              <a:rPr lang="en-US" altLang="x-none" sz="2000">
                <a:latin typeface="Arial" charset="0"/>
                <a:ea typeface="MS PGothic" charset="-128"/>
                <a:cs typeface="Arial" charset="0"/>
              </a:rPr>
              <a:t>and and activity time estimates are accurate = the resource constrained schedule </a:t>
            </a:r>
            <a:r>
              <a:rPr lang="en-US" altLang="x-none" sz="2000" b="1">
                <a:latin typeface="Arial" charset="0"/>
                <a:ea typeface="MS PGothic" charset="-128"/>
                <a:cs typeface="Arial" charset="0"/>
              </a:rPr>
              <a:t>will</a:t>
            </a:r>
            <a:r>
              <a:rPr lang="en-US" altLang="x-none" sz="2000">
                <a:latin typeface="Arial" charset="0"/>
                <a:ea typeface="MS PGothic" charset="-128"/>
                <a:cs typeface="Arial" charset="0"/>
              </a:rPr>
              <a:t> materialize </a:t>
            </a:r>
            <a:r>
              <a:rPr lang="en-US" altLang="x-none" sz="2000" b="1" i="1">
                <a:latin typeface="Arial" charset="0"/>
                <a:ea typeface="MS PGothic" charset="-128"/>
                <a:cs typeface="Arial" charset="0"/>
              </a:rPr>
              <a:t>not</a:t>
            </a:r>
            <a:r>
              <a:rPr lang="en-US" altLang="x-none" sz="2000">
                <a:latin typeface="Arial" charset="0"/>
                <a:ea typeface="MS PGothic" charset="-128"/>
                <a:cs typeface="Arial" charset="0"/>
              </a:rPr>
              <a:t> the time constrained schedule</a:t>
            </a:r>
          </a:p>
          <a:p>
            <a:pPr eaLnBrk="1" hangingPunct="1">
              <a:buClr>
                <a:srgbClr val="9B262D"/>
              </a:buClr>
            </a:pPr>
            <a:r>
              <a:rPr lang="en-US" altLang="x-none" sz="2000">
                <a:latin typeface="Arial" charset="0"/>
                <a:ea typeface="MS PGothic" charset="-128"/>
                <a:cs typeface="Arial" charset="0"/>
              </a:rPr>
              <a:t>Important to prepare </a:t>
            </a:r>
            <a:r>
              <a:rPr lang="en-US" altLang="x-none" sz="2000" b="1" i="1">
                <a:latin typeface="Arial" charset="0"/>
                <a:ea typeface="MS PGothic" charset="-128"/>
                <a:cs typeface="Arial" charset="0"/>
              </a:rPr>
              <a:t>before </a:t>
            </a:r>
            <a:r>
              <a:rPr lang="en-US" altLang="x-none" sz="2000">
                <a:latin typeface="Arial" charset="0"/>
                <a:ea typeface="MS PGothic" charset="-128"/>
                <a:cs typeface="Arial" charset="0"/>
              </a:rPr>
              <a:t>the project begins = will give time for considering alternatives =&gt; cost/time trade offs can be considered</a:t>
            </a:r>
          </a:p>
          <a:p>
            <a:pPr eaLnBrk="1" hangingPunct="1">
              <a:buClr>
                <a:srgbClr val="9B262D"/>
              </a:buClr>
            </a:pPr>
            <a:r>
              <a:rPr lang="en-US" altLang="x-none" sz="2000">
                <a:latin typeface="Arial" charset="0"/>
                <a:ea typeface="MS PGothic" charset="-128"/>
                <a:cs typeface="Arial" charset="0"/>
              </a:rPr>
              <a:t>Recourse scheduling provides information to prepare time-phased work package budgets with dates (better planning)</a:t>
            </a:r>
          </a:p>
          <a:p>
            <a:pPr eaLnBrk="1" hangingPunct="1">
              <a:buClr>
                <a:srgbClr val="9B262D"/>
              </a:buClr>
            </a:pPr>
            <a:r>
              <a:rPr lang="en-US" altLang="x-none" sz="2000">
                <a:latin typeface="Arial" charset="0"/>
                <a:ea typeface="MS PGothic" charset="-128"/>
                <a:cs typeface="Arial" charset="0"/>
              </a:rPr>
              <a:t>Recourse scheduling allows PM</a:t>
            </a:r>
            <a:r>
              <a:rPr lang="en-US" altLang="en-GB" sz="2000">
                <a:latin typeface="Arial" charset="0"/>
                <a:ea typeface="MS PGothic" charset="-128"/>
                <a:cs typeface="Arial" charset="0"/>
              </a:rPr>
              <a:t>’</a:t>
            </a:r>
            <a:r>
              <a:rPr lang="en-US" altLang="x-none" sz="2000">
                <a:latin typeface="Arial" charset="0"/>
                <a:ea typeface="MS PGothic" charset="-128"/>
                <a:cs typeface="Arial" charset="0"/>
              </a:rPr>
              <a:t>s to access more flexibility over resources.</a:t>
            </a:r>
          </a:p>
          <a:p>
            <a:pPr eaLnBrk="1" hangingPunct="1">
              <a:buClr>
                <a:srgbClr val="9B262D"/>
              </a:buClr>
            </a:pPr>
            <a:endParaRPr lang="en-US" altLang="x-none" sz="2000">
              <a:latin typeface="Arial" charset="0"/>
              <a:ea typeface="MS PGothic" charset="-128"/>
              <a:cs typeface="Arial" charset="0"/>
            </a:endParaRPr>
          </a:p>
        </p:txBody>
      </p:sp>
      <p:sp>
        <p:nvSpPr>
          <p:cNvPr id="54275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404040"/>
                </a:solidFill>
                <a:latin typeface="Arial" charset="0"/>
                <a:ea typeface="MS PGothic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2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rgbClr val="9B262D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x-none" sz="1200" dirty="0">
              <a:solidFill>
                <a:srgbClr val="9B262D"/>
              </a:solidFill>
              <a:ea typeface="ＭＳ Ｐゴシック" charset="-128"/>
              <a:cs typeface="Geneva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altLang="x-none" sz="3200" b="1" dirty="0" err="1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rPr>
              <a:t>Assigning</a:t>
            </a:r>
            <a:r>
              <a:rPr lang="is-IS" altLang="x-none" sz="3200" b="1" dirty="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rPr>
              <a:t> </a:t>
            </a:r>
            <a:r>
              <a:rPr lang="is-IS" altLang="x-none" sz="3200" b="1" dirty="0" err="1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rPr>
              <a:t>people</a:t>
            </a:r>
            <a:r>
              <a:rPr lang="is-IS" altLang="x-none" sz="3200" b="1" dirty="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rPr>
              <a:t> </a:t>
            </a:r>
            <a:r>
              <a:rPr lang="is-IS" altLang="x-none" sz="3200" b="1" dirty="0" err="1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rPr>
              <a:t>to</a:t>
            </a:r>
            <a:r>
              <a:rPr lang="is-IS" altLang="x-none" sz="3200" b="1" dirty="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rPr>
              <a:t> </a:t>
            </a:r>
            <a:r>
              <a:rPr lang="is-IS" altLang="x-none" sz="3200" b="1" dirty="0" err="1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rPr>
              <a:t>projects</a:t>
            </a:r>
            <a:endParaRPr lang="en-US" altLang="x-none" sz="3200" b="1" dirty="0">
              <a:solidFill>
                <a:schemeClr val="tx1"/>
              </a:solidFill>
              <a:latin typeface="Arial" charset="0"/>
              <a:ea typeface="MS PGothic" charset="-128"/>
              <a:cs typeface="Arial" charset="0"/>
            </a:endParaRPr>
          </a:p>
        </p:txBody>
      </p:sp>
      <p:sp>
        <p:nvSpPr>
          <p:cNvPr id="56322" name="Content Placeholder 2"/>
          <p:cNvSpPr>
            <a:spLocks noGrp="1"/>
          </p:cNvSpPr>
          <p:nvPr>
            <p:ph idx="1"/>
          </p:nvPr>
        </p:nvSpPr>
        <p:spPr>
          <a:xfrm>
            <a:off x="2209800" y="2209800"/>
            <a:ext cx="7772400" cy="4191000"/>
          </a:xfrm>
          <a:ln/>
        </p:spPr>
        <p:txBody>
          <a:bodyPr/>
          <a:lstStyle/>
          <a:p>
            <a:pPr eaLnBrk="1" hangingPunct="1">
              <a:buClr>
                <a:srgbClr val="9B262D"/>
              </a:buClr>
            </a:pPr>
            <a:r>
              <a:rPr lang="en-US" altLang="x-none" sz="2000">
                <a:latin typeface="Arial" charset="0"/>
                <a:ea typeface="MS PGothic" charset="-128"/>
                <a:cs typeface="Arial" charset="0"/>
              </a:rPr>
              <a:t>Don</a:t>
            </a:r>
            <a:r>
              <a:rPr lang="en-US" altLang="en-GB" sz="2000">
                <a:latin typeface="Arial" charset="0"/>
                <a:ea typeface="MS PGothic" charset="-128"/>
                <a:cs typeface="Arial" charset="0"/>
              </a:rPr>
              <a:t>’</a:t>
            </a:r>
            <a:r>
              <a:rPr lang="en-US" altLang="x-none" sz="2000">
                <a:latin typeface="Arial" charset="0"/>
                <a:ea typeface="MS PGothic" charset="-128"/>
                <a:cs typeface="Arial" charset="0"/>
              </a:rPr>
              <a:t>t always pick the same people for the toughest assignments. = </a:t>
            </a:r>
            <a:r>
              <a:rPr lang="en-US" altLang="x-none" sz="2000" b="1">
                <a:latin typeface="Arial" charset="0"/>
                <a:ea typeface="MS PGothic" charset="-128"/>
                <a:cs typeface="Arial" charset="0"/>
              </a:rPr>
              <a:t>balance task performance</a:t>
            </a:r>
            <a:r>
              <a:rPr lang="en-US" altLang="x-none" sz="2000">
                <a:latin typeface="Arial" charset="0"/>
                <a:ea typeface="MS PGothic" charset="-128"/>
                <a:cs typeface="Arial" charset="0"/>
              </a:rPr>
              <a:t>!</a:t>
            </a:r>
          </a:p>
          <a:p>
            <a:pPr eaLnBrk="1" hangingPunct="1">
              <a:buClr>
                <a:srgbClr val="9B262D"/>
              </a:buClr>
            </a:pPr>
            <a:r>
              <a:rPr lang="en-US" altLang="x-none" sz="2000">
                <a:latin typeface="Arial" charset="0"/>
                <a:ea typeface="MS PGothic" charset="-128"/>
                <a:cs typeface="Arial" charset="0"/>
              </a:rPr>
              <a:t>Choose people with an eye to fostering their development through participation on the project.</a:t>
            </a:r>
          </a:p>
          <a:p>
            <a:pPr eaLnBrk="1" hangingPunct="1">
              <a:buClr>
                <a:srgbClr val="9B262D"/>
              </a:buClr>
            </a:pPr>
            <a:r>
              <a:rPr lang="en-US" altLang="x-none" sz="2000">
                <a:latin typeface="Arial" charset="0"/>
                <a:ea typeface="MS PGothic" charset="-128"/>
                <a:cs typeface="Arial" charset="0"/>
              </a:rPr>
              <a:t>Pick people with compatible work habits and personalities but who </a:t>
            </a:r>
            <a:r>
              <a:rPr lang="en-US" altLang="x-none" sz="2000" b="1">
                <a:latin typeface="Arial" charset="0"/>
                <a:ea typeface="MS PGothic" charset="-128"/>
                <a:cs typeface="Arial" charset="0"/>
              </a:rPr>
              <a:t>complement</a:t>
            </a:r>
            <a:r>
              <a:rPr lang="en-US" altLang="x-none" sz="2000">
                <a:latin typeface="Arial" charset="0"/>
                <a:ea typeface="MS PGothic" charset="-128"/>
                <a:cs typeface="Arial" charset="0"/>
              </a:rPr>
              <a:t> each other.</a:t>
            </a:r>
          </a:p>
          <a:p>
            <a:pPr eaLnBrk="1" hangingPunct="1">
              <a:buClr>
                <a:srgbClr val="9B262D"/>
              </a:buClr>
            </a:pPr>
            <a:r>
              <a:rPr lang="en-US" altLang="x-none" sz="2000" b="1">
                <a:latin typeface="Arial" charset="0"/>
                <a:ea typeface="MS PGothic" charset="-128"/>
                <a:cs typeface="Arial" charset="0"/>
              </a:rPr>
              <a:t>Team-up veterans with new hires </a:t>
            </a:r>
            <a:r>
              <a:rPr lang="en-US" altLang="x-none" sz="2000">
                <a:latin typeface="Arial" charset="0"/>
                <a:ea typeface="MS PGothic" charset="-128"/>
                <a:cs typeface="Arial" charset="0"/>
              </a:rPr>
              <a:t>to share experience and socialize newcomers into the organization.</a:t>
            </a:r>
          </a:p>
          <a:p>
            <a:pPr eaLnBrk="1" hangingPunct="1">
              <a:buClr>
                <a:srgbClr val="9B262D"/>
              </a:buClr>
            </a:pPr>
            <a:r>
              <a:rPr lang="en-US" altLang="x-none" sz="2000">
                <a:latin typeface="Arial" charset="0"/>
                <a:ea typeface="MS PGothic" charset="-128"/>
                <a:cs typeface="Arial" charset="0"/>
              </a:rPr>
              <a:t>Select people who may </a:t>
            </a:r>
            <a:r>
              <a:rPr lang="en-US" altLang="x-none" sz="2000" b="1">
                <a:latin typeface="Arial" charset="0"/>
                <a:ea typeface="MS PGothic" charset="-128"/>
                <a:cs typeface="Arial" charset="0"/>
              </a:rPr>
              <a:t>need to learn to work together </a:t>
            </a:r>
            <a:r>
              <a:rPr lang="en-US" altLang="x-none" sz="2000">
                <a:latin typeface="Arial" charset="0"/>
                <a:ea typeface="MS PGothic" charset="-128"/>
                <a:cs typeface="Arial" charset="0"/>
              </a:rPr>
              <a:t>at later stages of the project or other projects.</a:t>
            </a:r>
          </a:p>
          <a:p>
            <a:pPr eaLnBrk="1" hangingPunct="1">
              <a:buClr>
                <a:srgbClr val="9B262D"/>
              </a:buClr>
              <a:buFont typeface="Arial" charset="0"/>
              <a:buNone/>
            </a:pPr>
            <a:endParaRPr lang="en-US" altLang="x-none" sz="2000">
              <a:latin typeface="Arial" charset="0"/>
              <a:ea typeface="MS PGothic" charset="-128"/>
              <a:cs typeface="Arial" charset="0"/>
            </a:endParaRPr>
          </a:p>
        </p:txBody>
      </p:sp>
      <p:sp>
        <p:nvSpPr>
          <p:cNvPr id="56323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404040"/>
                </a:solidFill>
                <a:latin typeface="Arial" charset="0"/>
                <a:ea typeface="MS PGothic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2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rgbClr val="9B262D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x-none" sz="1200" dirty="0">
              <a:solidFill>
                <a:srgbClr val="9B262D"/>
              </a:solidFill>
              <a:ea typeface="ＭＳ Ｐゴシック" charset="-128"/>
              <a:cs typeface="Geneva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en-US" altLang="x-none" sz="3200" b="1" dirty="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rPr>
            </a:br>
            <a:r>
              <a:rPr lang="en-US" altLang="x-none" sz="3200" b="1" dirty="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rPr>
              <a:t>Managing multi-project scheduling</a:t>
            </a:r>
            <a:br>
              <a:rPr lang="en-US" altLang="x-none" sz="3200" b="1" dirty="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rPr>
            </a:br>
            <a:endParaRPr lang="en-US" altLang="x-none" sz="3200" b="1" dirty="0">
              <a:solidFill>
                <a:schemeClr val="tx1"/>
              </a:solidFill>
              <a:latin typeface="Arial" charset="0"/>
              <a:ea typeface="MS PGothic" charset="-128"/>
              <a:cs typeface="Arial" charset="0"/>
            </a:endParaRPr>
          </a:p>
        </p:txBody>
      </p:sp>
      <p:sp>
        <p:nvSpPr>
          <p:cNvPr id="58370" name="Content Placeholder 2"/>
          <p:cNvSpPr>
            <a:spLocks noGrp="1"/>
          </p:cNvSpPr>
          <p:nvPr>
            <p:ph idx="1"/>
          </p:nvPr>
        </p:nvSpPr>
        <p:spPr>
          <a:xfrm>
            <a:off x="2209800" y="2255838"/>
            <a:ext cx="7772400" cy="4191000"/>
          </a:xfrm>
          <a:ln/>
        </p:spPr>
        <p:txBody>
          <a:bodyPr/>
          <a:lstStyle/>
          <a:p>
            <a:pPr eaLnBrk="1" hangingPunct="1">
              <a:spcBef>
                <a:spcPct val="50000"/>
              </a:spcBef>
              <a:buClr>
                <a:srgbClr val="9B262D"/>
              </a:buClr>
            </a:pPr>
            <a:r>
              <a:rPr lang="en-US" altLang="x-none" sz="2400">
                <a:latin typeface="Arial" charset="0"/>
                <a:ea typeface="MS PGothic" charset="-128"/>
                <a:cs typeface="Arial" charset="0"/>
              </a:rPr>
              <a:t>In the real world, we are not only working with  one project!</a:t>
            </a:r>
          </a:p>
          <a:p>
            <a:pPr eaLnBrk="1" hangingPunct="1">
              <a:spcBef>
                <a:spcPct val="50000"/>
              </a:spcBef>
              <a:buClr>
                <a:srgbClr val="9B262D"/>
              </a:buClr>
            </a:pPr>
            <a:r>
              <a:rPr lang="en-US" altLang="x-none" sz="2400">
                <a:latin typeface="Arial" charset="0"/>
                <a:ea typeface="MS PGothic" charset="-128"/>
                <a:cs typeface="Arial" charset="0"/>
              </a:rPr>
              <a:t>Resource allocation therefore generally occurs in a </a:t>
            </a:r>
            <a:r>
              <a:rPr lang="en-US" altLang="x-none" sz="2400" b="1">
                <a:latin typeface="Arial" charset="0"/>
                <a:ea typeface="MS PGothic" charset="-128"/>
                <a:cs typeface="Arial" charset="0"/>
              </a:rPr>
              <a:t>multi-project environment</a:t>
            </a:r>
            <a:r>
              <a:rPr lang="en-US" altLang="x-none" sz="2400">
                <a:latin typeface="Arial" charset="0"/>
                <a:ea typeface="MS PGothic" charset="-128"/>
                <a:cs typeface="Arial" charset="0"/>
              </a:rPr>
              <a:t>, where demands of one project have to be reconciled with the needs of other projects.</a:t>
            </a:r>
          </a:p>
        </p:txBody>
      </p:sp>
      <p:sp>
        <p:nvSpPr>
          <p:cNvPr id="58371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404040"/>
                </a:solidFill>
                <a:latin typeface="Arial" charset="0"/>
                <a:ea typeface="MS PGothic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2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rgbClr val="9B262D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x-none" sz="1200" dirty="0">
              <a:solidFill>
                <a:srgbClr val="9B262D"/>
              </a:solidFill>
              <a:ea typeface="ＭＳ Ｐゴシック" charset="-128"/>
              <a:cs typeface="Geneva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>
          <a:xfrm>
            <a:off x="280556" y="353868"/>
            <a:ext cx="9574644" cy="1143000"/>
          </a:xfrm>
        </p:spPr>
        <p:txBody>
          <a:bodyPr/>
          <a:lstStyle/>
          <a:p>
            <a:pPr eaLnBrk="1" hangingPunct="1"/>
            <a:br>
              <a:rPr lang="en-US" altLang="x-none" b="1" dirty="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rPr>
            </a:br>
            <a:r>
              <a:rPr lang="en-US" altLang="x-none" b="1" dirty="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rPr>
              <a:t>Problems in managing multi-project scheduling</a:t>
            </a:r>
            <a:br>
              <a:rPr lang="en-US" altLang="x-none" b="1" dirty="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rPr>
            </a:br>
            <a:endParaRPr lang="en-US" altLang="x-none" b="1" dirty="0">
              <a:solidFill>
                <a:schemeClr val="tx1"/>
              </a:solidFill>
              <a:latin typeface="Arial" charset="0"/>
              <a:ea typeface="MS PGothic" charset="-128"/>
              <a:cs typeface="Arial" charset="0"/>
            </a:endParaRPr>
          </a:p>
        </p:txBody>
      </p:sp>
      <p:sp>
        <p:nvSpPr>
          <p:cNvPr id="60418" name="Content Placeholder 2"/>
          <p:cNvSpPr>
            <a:spLocks noGrp="1"/>
          </p:cNvSpPr>
          <p:nvPr>
            <p:ph idx="1"/>
          </p:nvPr>
        </p:nvSpPr>
        <p:spPr>
          <a:xfrm>
            <a:off x="2208214" y="1916113"/>
            <a:ext cx="7558087" cy="3903662"/>
          </a:xfrm>
          <a:ln/>
        </p:spPr>
        <p:txBody>
          <a:bodyPr>
            <a:normAutofit fontScale="92500" lnSpcReduction="20000"/>
          </a:bodyPr>
          <a:lstStyle/>
          <a:p>
            <a:pPr eaLnBrk="1" hangingPunct="1">
              <a:spcBef>
                <a:spcPct val="50000"/>
              </a:spcBef>
              <a:buClr>
                <a:srgbClr val="9B262D"/>
              </a:buClr>
            </a:pPr>
            <a:r>
              <a:rPr lang="en-US" altLang="x-none" sz="1800" u="sng" dirty="0">
                <a:latin typeface="Arial" charset="0"/>
                <a:ea typeface="MS PGothic" charset="-128"/>
                <a:cs typeface="Arial" charset="0"/>
              </a:rPr>
              <a:t>Overall schedule slippage</a:t>
            </a:r>
            <a:r>
              <a:rPr lang="en-US" altLang="x-none" sz="1800" dirty="0">
                <a:latin typeface="Arial" charset="0"/>
                <a:ea typeface="MS PGothic" charset="-128"/>
                <a:cs typeface="Arial" charset="0"/>
              </a:rPr>
              <a:t>: Because of shared resources; delay in one delays the other</a:t>
            </a:r>
          </a:p>
          <a:p>
            <a:pPr eaLnBrk="1" hangingPunct="1">
              <a:spcBef>
                <a:spcPct val="50000"/>
              </a:spcBef>
              <a:buClr>
                <a:srgbClr val="9B262D"/>
              </a:buClr>
            </a:pPr>
            <a:r>
              <a:rPr lang="en-US" altLang="x-none" sz="1800" u="sng" dirty="0">
                <a:latin typeface="Arial" charset="0"/>
                <a:ea typeface="MS PGothic" charset="-128"/>
                <a:cs typeface="Arial" charset="0"/>
              </a:rPr>
              <a:t>Inefficient resource utilization</a:t>
            </a:r>
            <a:r>
              <a:rPr lang="en-US" altLang="x-none" sz="1800" dirty="0">
                <a:latin typeface="Arial" charset="0"/>
                <a:ea typeface="MS PGothic" charset="-128"/>
                <a:cs typeface="Arial" charset="0"/>
              </a:rPr>
              <a:t>: Different scheduling, different peaks and valleys</a:t>
            </a:r>
          </a:p>
          <a:p>
            <a:pPr eaLnBrk="1" hangingPunct="1">
              <a:spcBef>
                <a:spcPct val="50000"/>
              </a:spcBef>
              <a:buClr>
                <a:srgbClr val="9B262D"/>
              </a:buClr>
            </a:pPr>
            <a:r>
              <a:rPr lang="en-US" altLang="x-none" sz="1800" u="sng" dirty="0">
                <a:latin typeface="Arial" charset="0"/>
                <a:ea typeface="MS PGothic" charset="-128"/>
                <a:cs typeface="Arial" charset="0"/>
              </a:rPr>
              <a:t>Resource bottlenecks</a:t>
            </a:r>
            <a:r>
              <a:rPr lang="en-US" altLang="x-none" sz="1800" dirty="0">
                <a:latin typeface="Arial" charset="0"/>
                <a:ea typeface="MS PGothic" charset="-128"/>
                <a:cs typeface="Arial" charset="0"/>
              </a:rPr>
              <a:t>: Lack of equipment </a:t>
            </a:r>
            <a:r>
              <a:rPr lang="en-US" altLang="x-none" sz="1800" dirty="0" err="1">
                <a:latin typeface="Arial" charset="0"/>
                <a:ea typeface="MS PGothic" charset="-128"/>
                <a:cs typeface="Arial" charset="0"/>
              </a:rPr>
              <a:t>etc</a:t>
            </a:r>
            <a:r>
              <a:rPr lang="en-US" altLang="x-none" sz="1800" dirty="0">
                <a:latin typeface="Arial" charset="0"/>
                <a:ea typeface="MS PGothic" charset="-128"/>
                <a:cs typeface="Arial" charset="0"/>
              </a:rPr>
              <a:t> …. Competition for the use of tools and equipment's.</a:t>
            </a:r>
          </a:p>
          <a:p>
            <a:pPr eaLnBrk="1" hangingPunct="1">
              <a:spcBef>
                <a:spcPct val="50000"/>
              </a:spcBef>
              <a:buClr>
                <a:srgbClr val="9B262D"/>
              </a:buClr>
            </a:pPr>
            <a:r>
              <a:rPr lang="en-US" altLang="x-none" sz="1800" dirty="0">
                <a:latin typeface="Arial" charset="0"/>
                <a:ea typeface="MS PGothic" charset="-128"/>
                <a:cs typeface="Arial" charset="0"/>
              </a:rPr>
              <a:t>=&gt; Create </a:t>
            </a:r>
            <a:r>
              <a:rPr lang="en-US" altLang="x-none" sz="1800" b="1" dirty="0">
                <a:latin typeface="Arial" charset="0"/>
                <a:ea typeface="MS PGothic" charset="-128"/>
                <a:cs typeface="Arial" charset="0"/>
              </a:rPr>
              <a:t>project offices or departments </a:t>
            </a:r>
            <a:r>
              <a:rPr lang="en-US" altLang="x-none" sz="1800" dirty="0">
                <a:latin typeface="Arial" charset="0"/>
                <a:ea typeface="MS PGothic" charset="-128"/>
                <a:cs typeface="Arial" charset="0"/>
              </a:rPr>
              <a:t>to oversee the scheduling of resources across projects.</a:t>
            </a:r>
          </a:p>
          <a:p>
            <a:pPr eaLnBrk="1" hangingPunct="1">
              <a:spcBef>
                <a:spcPct val="50000"/>
              </a:spcBef>
              <a:buClr>
                <a:srgbClr val="9B262D"/>
              </a:buClr>
            </a:pPr>
            <a:r>
              <a:rPr lang="en-US" altLang="x-none" sz="1800" dirty="0">
                <a:latin typeface="Arial" charset="0"/>
                <a:ea typeface="MS PGothic" charset="-128"/>
                <a:cs typeface="Arial" charset="0"/>
              </a:rPr>
              <a:t>=&gt; Use a </a:t>
            </a:r>
            <a:r>
              <a:rPr lang="en-US" altLang="x-none" sz="1800" b="1" dirty="0">
                <a:latin typeface="Arial" charset="0"/>
                <a:ea typeface="MS PGothic" charset="-128"/>
                <a:cs typeface="Arial" charset="0"/>
              </a:rPr>
              <a:t>project priority queuing system</a:t>
            </a:r>
            <a:r>
              <a:rPr lang="en-US" altLang="x-none" sz="1800" dirty="0">
                <a:latin typeface="Arial" charset="0"/>
                <a:ea typeface="MS PGothic" charset="-128"/>
                <a:cs typeface="Arial" charset="0"/>
              </a:rPr>
              <a:t>: first come, first served for resources.</a:t>
            </a:r>
          </a:p>
          <a:p>
            <a:pPr eaLnBrk="1" hangingPunct="1">
              <a:spcBef>
                <a:spcPct val="50000"/>
              </a:spcBef>
              <a:buClr>
                <a:srgbClr val="9B262D"/>
              </a:buClr>
            </a:pPr>
            <a:r>
              <a:rPr lang="en-US" altLang="x-none" sz="1800" dirty="0">
                <a:latin typeface="Arial" charset="0"/>
                <a:ea typeface="MS PGothic" charset="-128"/>
                <a:cs typeface="Arial" charset="0"/>
              </a:rPr>
              <a:t>=&gt; Centralize project management: treat all projects as a part of a </a:t>
            </a:r>
            <a:r>
              <a:rPr lang="en-US" altLang="en-GB" sz="1800" dirty="0">
                <a:latin typeface="Arial" charset="0"/>
                <a:ea typeface="MS PGothic" charset="-128"/>
                <a:cs typeface="Arial" charset="0"/>
              </a:rPr>
              <a:t>“</a:t>
            </a:r>
            <a:r>
              <a:rPr lang="en-US" altLang="ja-JP" sz="1800" b="1" dirty="0">
                <a:latin typeface="Arial" charset="0"/>
                <a:ea typeface="MS PGothic" charset="-128"/>
                <a:cs typeface="Arial" charset="0"/>
              </a:rPr>
              <a:t>mega-project</a:t>
            </a:r>
            <a:r>
              <a:rPr lang="en-US" altLang="ja-JP" sz="1800" dirty="0">
                <a:latin typeface="Arial" charset="0"/>
                <a:ea typeface="MS PGothic" charset="-128"/>
                <a:cs typeface="Arial" charset="0"/>
              </a:rPr>
              <a:t>.</a:t>
            </a:r>
            <a:r>
              <a:rPr lang="en-US" altLang="en-GB" sz="1800" dirty="0">
                <a:latin typeface="Arial" charset="0"/>
                <a:ea typeface="MS PGothic" charset="-128"/>
                <a:cs typeface="Arial" charset="0"/>
              </a:rPr>
              <a:t>”</a:t>
            </a:r>
            <a:endParaRPr lang="en-US" altLang="ja-JP" sz="1800" dirty="0">
              <a:latin typeface="Arial" charset="0"/>
              <a:ea typeface="MS PGothic" charset="-128"/>
              <a:cs typeface="Arial" charset="0"/>
            </a:endParaRPr>
          </a:p>
          <a:p>
            <a:pPr eaLnBrk="1" hangingPunct="1">
              <a:spcBef>
                <a:spcPct val="50000"/>
              </a:spcBef>
              <a:buClr>
                <a:srgbClr val="9B262D"/>
              </a:buClr>
            </a:pPr>
            <a:r>
              <a:rPr lang="en-US" altLang="x-none" sz="1800" dirty="0">
                <a:latin typeface="Arial" charset="0"/>
                <a:ea typeface="MS PGothic" charset="-128"/>
                <a:cs typeface="Arial" charset="0"/>
              </a:rPr>
              <a:t>=&gt; </a:t>
            </a:r>
            <a:r>
              <a:rPr lang="en-US" altLang="x-none" sz="1800" b="1" dirty="0">
                <a:latin typeface="Arial" charset="0"/>
                <a:ea typeface="MS PGothic" charset="-128"/>
                <a:cs typeface="Arial" charset="0"/>
              </a:rPr>
              <a:t>Outsource</a:t>
            </a:r>
            <a:r>
              <a:rPr lang="en-US" altLang="x-none" sz="1800" dirty="0">
                <a:latin typeface="Arial" charset="0"/>
                <a:ea typeface="MS PGothic" charset="-128"/>
                <a:cs typeface="Arial" charset="0"/>
              </a:rPr>
              <a:t> projects to reduce the number of projects handled internally.</a:t>
            </a:r>
          </a:p>
          <a:p>
            <a:pPr eaLnBrk="1" hangingPunct="1">
              <a:buClr>
                <a:srgbClr val="9B262D"/>
              </a:buClr>
            </a:pPr>
            <a:endParaRPr lang="en-US" altLang="x-none" sz="1800" dirty="0">
              <a:latin typeface="Arial" charset="0"/>
              <a:ea typeface="MS PGothic" charset="-128"/>
              <a:cs typeface="Arial" charset="0"/>
            </a:endParaRPr>
          </a:p>
        </p:txBody>
      </p:sp>
      <p:sp>
        <p:nvSpPr>
          <p:cNvPr id="60419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3287714" y="6461126"/>
            <a:ext cx="570388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404040"/>
                </a:solidFill>
                <a:latin typeface="Arial" charset="0"/>
                <a:ea typeface="MS PGothic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2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rgbClr val="9B262D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x-none" sz="1200" dirty="0">
              <a:solidFill>
                <a:srgbClr val="9B262D"/>
              </a:solidFill>
              <a:ea typeface="ＭＳ Ｐゴシック" charset="-128"/>
              <a:cs typeface="Geneva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>
          <a:xfrm>
            <a:off x="1981200" y="765175"/>
            <a:ext cx="8229600" cy="1143000"/>
          </a:xfrm>
        </p:spPr>
        <p:txBody>
          <a:bodyPr/>
          <a:lstStyle/>
          <a:p>
            <a:pPr eaLnBrk="1" hangingPunct="1"/>
            <a:r>
              <a:rPr lang="is-IS" altLang="x-none" sz="3200" b="1" dirty="0" err="1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rPr>
              <a:t>Time</a:t>
            </a:r>
            <a:r>
              <a:rPr lang="is-IS" altLang="x-none" sz="3200" b="1" dirty="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rPr>
              <a:t>-</a:t>
            </a:r>
            <a:r>
              <a:rPr lang="is-IS" altLang="x-none" sz="3200" b="1" dirty="0" err="1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rPr>
              <a:t>phased</a:t>
            </a:r>
            <a:r>
              <a:rPr lang="is-IS" altLang="x-none" sz="3200" b="1" dirty="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rPr>
              <a:t> </a:t>
            </a:r>
            <a:r>
              <a:rPr lang="is-IS" altLang="x-none" sz="3200" b="1" dirty="0" err="1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rPr>
              <a:t>budget</a:t>
            </a:r>
            <a:endParaRPr lang="en-US" altLang="x-none" sz="3200" b="1" dirty="0">
              <a:solidFill>
                <a:schemeClr val="tx1"/>
              </a:solidFill>
              <a:latin typeface="Arial" charset="0"/>
              <a:ea typeface="MS PGothic" charset="-128"/>
              <a:cs typeface="Arial" charset="0"/>
            </a:endParaRPr>
          </a:p>
        </p:txBody>
      </p:sp>
      <p:sp>
        <p:nvSpPr>
          <p:cNvPr id="62466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/>
          <a:lstStyle/>
          <a:p>
            <a:pPr eaLnBrk="1" hangingPunct="1">
              <a:buClr>
                <a:srgbClr val="9B262D"/>
              </a:buClr>
            </a:pPr>
            <a:r>
              <a:rPr lang="is-IS" altLang="x-none" sz="2000" b="1" dirty="0" err="1">
                <a:latin typeface="Arial" charset="0"/>
                <a:ea typeface="MS PGothic" charset="-128"/>
                <a:cs typeface="Arial" charset="0"/>
              </a:rPr>
              <a:t>Planned</a:t>
            </a:r>
            <a:r>
              <a:rPr lang="is-IS" altLang="x-none" sz="2000" dirty="0">
                <a:latin typeface="Arial" charset="0"/>
                <a:ea typeface="MS PGothic" charset="-128"/>
                <a:cs typeface="Arial" charset="0"/>
              </a:rPr>
              <a:t> </a:t>
            </a:r>
            <a:r>
              <a:rPr lang="is-IS" altLang="x-none" sz="2000" dirty="0" err="1">
                <a:latin typeface="Arial" charset="0"/>
                <a:ea typeface="MS PGothic" charset="-128"/>
                <a:cs typeface="Arial" charset="0"/>
              </a:rPr>
              <a:t>cost</a:t>
            </a:r>
            <a:r>
              <a:rPr lang="is-IS" altLang="x-none" sz="2000" dirty="0">
                <a:latin typeface="Arial" charset="0"/>
                <a:ea typeface="MS PGothic" charset="-128"/>
                <a:cs typeface="Arial" charset="0"/>
              </a:rPr>
              <a:t> </a:t>
            </a:r>
            <a:r>
              <a:rPr lang="is-IS" altLang="x-none" sz="2000" dirty="0" err="1">
                <a:latin typeface="Arial" charset="0"/>
                <a:ea typeface="MS PGothic" charset="-128"/>
                <a:cs typeface="Arial" charset="0"/>
              </a:rPr>
              <a:t>vs</a:t>
            </a:r>
            <a:r>
              <a:rPr lang="is-IS" altLang="x-none" sz="2000" dirty="0">
                <a:latin typeface="Arial" charset="0"/>
                <a:ea typeface="MS PGothic" charset="-128"/>
                <a:cs typeface="Arial" charset="0"/>
              </a:rPr>
              <a:t> </a:t>
            </a:r>
            <a:r>
              <a:rPr lang="is-IS" altLang="x-none" sz="2000" b="1" dirty="0" err="1">
                <a:latin typeface="Arial" charset="0"/>
                <a:ea typeface="MS PGothic" charset="-128"/>
                <a:cs typeface="Arial" charset="0"/>
              </a:rPr>
              <a:t>actual</a:t>
            </a:r>
            <a:r>
              <a:rPr lang="is-IS" altLang="x-none" sz="2000" dirty="0">
                <a:latin typeface="Arial" charset="0"/>
                <a:ea typeface="MS PGothic" charset="-128"/>
                <a:cs typeface="Arial" charset="0"/>
              </a:rPr>
              <a:t> </a:t>
            </a:r>
            <a:r>
              <a:rPr lang="is-IS" altLang="x-none" sz="2000" dirty="0" err="1">
                <a:latin typeface="Arial" charset="0"/>
                <a:ea typeface="MS PGothic" charset="-128"/>
                <a:cs typeface="Arial" charset="0"/>
              </a:rPr>
              <a:t>cost</a:t>
            </a:r>
            <a:r>
              <a:rPr lang="is-IS" altLang="x-none" sz="2000" dirty="0">
                <a:latin typeface="Arial" charset="0"/>
                <a:ea typeface="MS PGothic" charset="-128"/>
                <a:cs typeface="Arial" charset="0"/>
              </a:rPr>
              <a:t>.  </a:t>
            </a:r>
            <a:r>
              <a:rPr lang="is-IS" altLang="x-none" sz="2000" dirty="0" err="1">
                <a:latin typeface="Arial" charset="0"/>
                <a:ea typeface="MS PGothic" charset="-128"/>
                <a:cs typeface="Arial" charset="0"/>
              </a:rPr>
              <a:t>What</a:t>
            </a:r>
            <a:r>
              <a:rPr lang="is-IS" altLang="x-none" sz="2000" dirty="0">
                <a:latin typeface="Arial" charset="0"/>
                <a:ea typeface="MS PGothic" charset="-128"/>
                <a:cs typeface="Arial" charset="0"/>
              </a:rPr>
              <a:t> </a:t>
            </a:r>
            <a:r>
              <a:rPr lang="is-IS" altLang="x-none" sz="2000" dirty="0" err="1">
                <a:latin typeface="Arial" charset="0"/>
                <a:ea typeface="MS PGothic" charset="-128"/>
                <a:cs typeface="Arial" charset="0"/>
              </a:rPr>
              <a:t>does</a:t>
            </a:r>
            <a:r>
              <a:rPr lang="is-IS" altLang="x-none" sz="2000" dirty="0">
                <a:latin typeface="Arial" charset="0"/>
                <a:ea typeface="MS PGothic" charset="-128"/>
                <a:cs typeface="Arial" charset="0"/>
              </a:rPr>
              <a:t> </a:t>
            </a:r>
            <a:r>
              <a:rPr lang="is-IS" altLang="x-none" sz="2000" dirty="0" err="1">
                <a:latin typeface="Arial" charset="0"/>
                <a:ea typeface="MS PGothic" charset="-128"/>
                <a:cs typeface="Arial" charset="0"/>
              </a:rPr>
              <a:t>it</a:t>
            </a:r>
            <a:r>
              <a:rPr lang="is-IS" altLang="x-none" sz="2000" dirty="0">
                <a:latin typeface="Arial" charset="0"/>
                <a:ea typeface="MS PGothic" charset="-128"/>
                <a:cs typeface="Arial" charset="0"/>
              </a:rPr>
              <a:t> </a:t>
            </a:r>
            <a:r>
              <a:rPr lang="is-IS" altLang="x-none" sz="2000" dirty="0" err="1">
                <a:latin typeface="Arial" charset="0"/>
                <a:ea typeface="MS PGothic" charset="-128"/>
                <a:cs typeface="Arial" charset="0"/>
              </a:rPr>
              <a:t>tell</a:t>
            </a:r>
            <a:r>
              <a:rPr lang="is-IS" altLang="x-none" sz="2000" dirty="0">
                <a:latin typeface="Arial" charset="0"/>
                <a:ea typeface="MS PGothic" charset="-128"/>
                <a:cs typeface="Arial" charset="0"/>
              </a:rPr>
              <a:t> </a:t>
            </a:r>
            <a:r>
              <a:rPr lang="is-IS" altLang="x-none" sz="2000" dirty="0" err="1">
                <a:latin typeface="Arial" charset="0"/>
                <a:ea typeface="MS PGothic" charset="-128"/>
                <a:cs typeface="Arial" charset="0"/>
              </a:rPr>
              <a:t>you</a:t>
            </a:r>
            <a:r>
              <a:rPr lang="is-IS" altLang="x-none" sz="2000" dirty="0">
                <a:latin typeface="Arial" charset="0"/>
                <a:ea typeface="MS PGothic" charset="-128"/>
                <a:cs typeface="Arial" charset="0"/>
              </a:rPr>
              <a:t> </a:t>
            </a:r>
            <a:r>
              <a:rPr lang="is-IS" altLang="x-none" sz="2000" dirty="0" err="1">
                <a:latin typeface="Arial" charset="0"/>
                <a:ea typeface="MS PGothic" charset="-128"/>
                <a:cs typeface="Arial" charset="0"/>
              </a:rPr>
              <a:t>mid</a:t>
            </a:r>
            <a:r>
              <a:rPr lang="is-IS" altLang="x-none" sz="2000" dirty="0">
                <a:latin typeface="Arial" charset="0"/>
                <a:ea typeface="MS PGothic" charset="-128"/>
                <a:cs typeface="Arial" charset="0"/>
              </a:rPr>
              <a:t> </a:t>
            </a:r>
            <a:r>
              <a:rPr lang="is-IS" altLang="x-none" sz="2000" dirty="0" err="1">
                <a:latin typeface="Arial" charset="0"/>
                <a:ea typeface="MS PGothic" charset="-128"/>
                <a:cs typeface="Arial" charset="0"/>
              </a:rPr>
              <a:t>way</a:t>
            </a:r>
            <a:r>
              <a:rPr lang="is-IS" altLang="x-none" sz="2000" dirty="0">
                <a:latin typeface="Arial" charset="0"/>
                <a:ea typeface="MS PGothic" charset="-128"/>
                <a:cs typeface="Arial" charset="0"/>
              </a:rPr>
              <a:t> </a:t>
            </a:r>
            <a:r>
              <a:rPr lang="is-IS" altLang="x-none" sz="2000" dirty="0" err="1">
                <a:latin typeface="Arial" charset="0"/>
                <a:ea typeface="MS PGothic" charset="-128"/>
                <a:cs typeface="Arial" charset="0"/>
              </a:rPr>
              <a:t>through</a:t>
            </a:r>
            <a:r>
              <a:rPr lang="is-IS" altLang="x-none" sz="2000" dirty="0">
                <a:latin typeface="Arial" charset="0"/>
                <a:ea typeface="MS PGothic" charset="-128"/>
                <a:cs typeface="Arial" charset="0"/>
              </a:rPr>
              <a:t> </a:t>
            </a:r>
            <a:r>
              <a:rPr lang="is-IS" altLang="x-none" sz="2000" dirty="0" err="1">
                <a:latin typeface="Arial" charset="0"/>
                <a:ea typeface="MS PGothic" charset="-128"/>
                <a:cs typeface="Arial" charset="0"/>
              </a:rPr>
              <a:t>the</a:t>
            </a:r>
            <a:r>
              <a:rPr lang="is-IS" altLang="x-none" sz="2000" dirty="0">
                <a:latin typeface="Arial" charset="0"/>
                <a:ea typeface="MS PGothic" charset="-128"/>
                <a:cs typeface="Arial" charset="0"/>
              </a:rPr>
              <a:t> </a:t>
            </a:r>
            <a:r>
              <a:rPr lang="is-IS" altLang="x-none" sz="2000" dirty="0" err="1">
                <a:latin typeface="Arial" charset="0"/>
                <a:ea typeface="MS PGothic" charset="-128"/>
                <a:cs typeface="Arial" charset="0"/>
              </a:rPr>
              <a:t>project</a:t>
            </a:r>
            <a:r>
              <a:rPr lang="is-IS" altLang="x-none" sz="2000" dirty="0">
                <a:latin typeface="Arial" charset="0"/>
                <a:ea typeface="MS PGothic" charset="-128"/>
                <a:cs typeface="Arial" charset="0"/>
              </a:rPr>
              <a:t> </a:t>
            </a:r>
            <a:r>
              <a:rPr lang="is-IS" altLang="x-none" sz="2000" dirty="0" err="1">
                <a:latin typeface="Arial" charset="0"/>
                <a:ea typeface="MS PGothic" charset="-128"/>
                <a:cs typeface="Arial" charset="0"/>
              </a:rPr>
              <a:t>period</a:t>
            </a:r>
            <a:r>
              <a:rPr lang="is-IS" altLang="x-none" sz="2000" dirty="0">
                <a:latin typeface="Arial" charset="0"/>
                <a:ea typeface="MS PGothic" charset="-128"/>
                <a:cs typeface="Arial" charset="0"/>
              </a:rPr>
              <a:t>?</a:t>
            </a:r>
          </a:p>
          <a:p>
            <a:pPr eaLnBrk="1" hangingPunct="1">
              <a:buClr>
                <a:srgbClr val="9B262D"/>
              </a:buClr>
            </a:pPr>
            <a:r>
              <a:rPr lang="is-IS" altLang="x-none" sz="2000" dirty="0">
                <a:latin typeface="Arial" charset="0"/>
                <a:ea typeface="MS PGothic" charset="-128"/>
                <a:cs typeface="Arial" charset="0"/>
              </a:rPr>
              <a:t>A </a:t>
            </a:r>
            <a:r>
              <a:rPr lang="is-IS" altLang="x-none" sz="2000" dirty="0" err="1">
                <a:latin typeface="Arial" charset="0"/>
                <a:ea typeface="MS PGothic" charset="-128"/>
                <a:cs typeface="Arial" charset="0"/>
              </a:rPr>
              <a:t>budget</a:t>
            </a:r>
            <a:r>
              <a:rPr lang="is-IS" altLang="x-none" sz="2000" dirty="0">
                <a:latin typeface="Arial" charset="0"/>
                <a:ea typeface="MS PGothic" charset="-128"/>
                <a:cs typeface="Arial" charset="0"/>
              </a:rPr>
              <a:t> </a:t>
            </a:r>
            <a:r>
              <a:rPr lang="is-IS" altLang="x-none" sz="2000" dirty="0" err="1">
                <a:latin typeface="Arial" charset="0"/>
                <a:ea typeface="MS PGothic" charset="-128"/>
                <a:cs typeface="Arial" charset="0"/>
              </a:rPr>
              <a:t>schedule</a:t>
            </a:r>
            <a:r>
              <a:rPr lang="is-IS" altLang="x-none" sz="2000" dirty="0">
                <a:latin typeface="Arial" charset="0"/>
                <a:ea typeface="MS PGothic" charset="-128"/>
                <a:cs typeface="Arial" charset="0"/>
              </a:rPr>
              <a:t> </a:t>
            </a:r>
            <a:r>
              <a:rPr lang="is-IS" altLang="x-none" sz="2000" dirty="0" err="1">
                <a:latin typeface="Arial" charset="0"/>
                <a:ea typeface="MS PGothic" charset="-128"/>
                <a:cs typeface="Arial" charset="0"/>
              </a:rPr>
              <a:t>over</a:t>
            </a:r>
            <a:r>
              <a:rPr lang="is-IS" altLang="x-none" sz="2000" dirty="0">
                <a:latin typeface="Arial" charset="0"/>
                <a:ea typeface="MS PGothic" charset="-128"/>
                <a:cs typeface="Arial" charset="0"/>
              </a:rPr>
              <a:t> </a:t>
            </a:r>
            <a:r>
              <a:rPr lang="is-IS" altLang="x-none" sz="2000" dirty="0" err="1">
                <a:latin typeface="Arial" charset="0"/>
                <a:ea typeface="MS PGothic" charset="-128"/>
                <a:cs typeface="Arial" charset="0"/>
              </a:rPr>
              <a:t>the</a:t>
            </a:r>
            <a:r>
              <a:rPr lang="is-IS" altLang="x-none" sz="2000" dirty="0">
                <a:latin typeface="Arial" charset="0"/>
                <a:ea typeface="MS PGothic" charset="-128"/>
                <a:cs typeface="Arial" charset="0"/>
              </a:rPr>
              <a:t> </a:t>
            </a:r>
            <a:r>
              <a:rPr lang="is-IS" altLang="x-none" sz="2000" dirty="0" err="1">
                <a:latin typeface="Arial" charset="0"/>
                <a:ea typeface="MS PGothic" charset="-128"/>
                <a:cs typeface="Arial" charset="0"/>
              </a:rPr>
              <a:t>life</a:t>
            </a:r>
            <a:r>
              <a:rPr lang="is-IS" altLang="x-none" sz="2000" dirty="0">
                <a:latin typeface="Arial" charset="0"/>
                <a:ea typeface="MS PGothic" charset="-128"/>
                <a:cs typeface="Arial" charset="0"/>
              </a:rPr>
              <a:t> of </a:t>
            </a:r>
            <a:r>
              <a:rPr lang="is-IS" altLang="x-none" sz="2000" dirty="0" err="1">
                <a:latin typeface="Arial" charset="0"/>
                <a:ea typeface="MS PGothic" charset="-128"/>
                <a:cs typeface="Arial" charset="0"/>
              </a:rPr>
              <a:t>the</a:t>
            </a:r>
            <a:r>
              <a:rPr lang="is-IS" altLang="x-none" sz="2000" dirty="0">
                <a:latin typeface="Arial" charset="0"/>
                <a:ea typeface="MS PGothic" charset="-128"/>
                <a:cs typeface="Arial" charset="0"/>
              </a:rPr>
              <a:t> </a:t>
            </a:r>
            <a:r>
              <a:rPr lang="is-IS" altLang="x-none" sz="2000" dirty="0" err="1">
                <a:latin typeface="Arial" charset="0"/>
                <a:ea typeface="MS PGothic" charset="-128"/>
                <a:cs typeface="Arial" charset="0"/>
              </a:rPr>
              <a:t>project</a:t>
            </a:r>
            <a:endParaRPr lang="is-IS" altLang="x-none" sz="2000" dirty="0">
              <a:latin typeface="Arial" charset="0"/>
              <a:ea typeface="MS PGothic" charset="-128"/>
              <a:cs typeface="Arial" charset="0"/>
            </a:endParaRPr>
          </a:p>
          <a:p>
            <a:pPr eaLnBrk="1" hangingPunct="1">
              <a:buClr>
                <a:srgbClr val="9B262D"/>
              </a:buClr>
            </a:pPr>
            <a:r>
              <a:rPr lang="is-IS" altLang="x-none" sz="2000" b="1" dirty="0" err="1">
                <a:latin typeface="Arial" charset="0"/>
                <a:ea typeface="MS PGothic" charset="-128"/>
                <a:cs typeface="Arial" charset="0"/>
              </a:rPr>
              <a:t>Connects</a:t>
            </a:r>
            <a:r>
              <a:rPr lang="is-IS" altLang="x-none" sz="2000" b="1" dirty="0">
                <a:latin typeface="Arial" charset="0"/>
                <a:ea typeface="MS PGothic" charset="-128"/>
                <a:cs typeface="Arial" charset="0"/>
              </a:rPr>
              <a:t> </a:t>
            </a:r>
            <a:r>
              <a:rPr lang="is-IS" altLang="x-none" sz="2000" b="1" dirty="0" err="1">
                <a:latin typeface="Arial" charset="0"/>
                <a:ea typeface="MS PGothic" charset="-128"/>
                <a:cs typeface="Arial" charset="0"/>
              </a:rPr>
              <a:t>costs</a:t>
            </a:r>
            <a:r>
              <a:rPr lang="is-IS" altLang="x-none" sz="2000" b="1" dirty="0">
                <a:latin typeface="Arial" charset="0"/>
                <a:ea typeface="MS PGothic" charset="-128"/>
                <a:cs typeface="Arial" charset="0"/>
              </a:rPr>
              <a:t> </a:t>
            </a:r>
            <a:r>
              <a:rPr lang="is-IS" altLang="x-none" sz="2000" b="1" dirty="0" err="1">
                <a:latin typeface="Arial" charset="0"/>
                <a:ea typeface="MS PGothic" charset="-128"/>
                <a:cs typeface="Arial" charset="0"/>
              </a:rPr>
              <a:t>and</a:t>
            </a:r>
            <a:r>
              <a:rPr lang="is-IS" altLang="x-none" sz="2000" b="1" dirty="0">
                <a:latin typeface="Arial" charset="0"/>
                <a:ea typeface="MS PGothic" charset="-128"/>
                <a:cs typeface="Arial" charset="0"/>
              </a:rPr>
              <a:t> </a:t>
            </a:r>
            <a:r>
              <a:rPr lang="is-IS" altLang="x-none" sz="2000" b="1" dirty="0" err="1">
                <a:latin typeface="Arial" charset="0"/>
                <a:ea typeface="MS PGothic" charset="-128"/>
                <a:cs typeface="Arial" charset="0"/>
              </a:rPr>
              <a:t>progress</a:t>
            </a:r>
            <a:r>
              <a:rPr lang="is-IS" altLang="x-none" sz="2000" b="1" dirty="0">
                <a:latin typeface="Arial" charset="0"/>
                <a:ea typeface="MS PGothic" charset="-128"/>
                <a:cs typeface="Arial" charset="0"/>
              </a:rPr>
              <a:t> ... </a:t>
            </a:r>
            <a:r>
              <a:rPr lang="en-US" altLang="x-none" sz="2000" b="1" dirty="0">
                <a:latin typeface="Arial" charset="0"/>
                <a:ea typeface="MS PGothic" charset="-128"/>
                <a:cs typeface="Arial" charset="0"/>
              </a:rPr>
              <a:t>T</a:t>
            </a:r>
            <a:r>
              <a:rPr lang="is-IS" altLang="x-none" sz="2000" b="1" dirty="0" err="1">
                <a:latin typeface="Arial" charset="0"/>
                <a:ea typeface="MS PGothic" charset="-128"/>
                <a:cs typeface="Arial" charset="0"/>
              </a:rPr>
              <a:t>his</a:t>
            </a:r>
            <a:r>
              <a:rPr lang="is-IS" altLang="x-none" sz="2000" b="1" dirty="0">
                <a:latin typeface="Arial" charset="0"/>
                <a:ea typeface="MS PGothic" charset="-128"/>
                <a:cs typeface="Arial" charset="0"/>
              </a:rPr>
              <a:t> </a:t>
            </a:r>
            <a:r>
              <a:rPr lang="is-IS" altLang="x-none" sz="2000" b="1" dirty="0" err="1">
                <a:latin typeface="Arial" charset="0"/>
                <a:ea typeface="MS PGothic" charset="-128"/>
                <a:cs typeface="Arial" charset="0"/>
              </a:rPr>
              <a:t>will</a:t>
            </a:r>
            <a:r>
              <a:rPr lang="is-IS" altLang="x-none" sz="2000" b="1" dirty="0">
                <a:latin typeface="Arial" charset="0"/>
                <a:ea typeface="MS PGothic" charset="-128"/>
                <a:cs typeface="Arial" charset="0"/>
              </a:rPr>
              <a:t> </a:t>
            </a:r>
            <a:r>
              <a:rPr lang="is-IS" altLang="x-none" sz="2000" b="1" dirty="0" err="1">
                <a:latin typeface="Arial" charset="0"/>
                <a:ea typeface="MS PGothic" charset="-128"/>
                <a:cs typeface="Arial" charset="0"/>
              </a:rPr>
              <a:t>tell</a:t>
            </a:r>
            <a:r>
              <a:rPr lang="is-IS" altLang="x-none" sz="2000" b="1" dirty="0">
                <a:latin typeface="Arial" charset="0"/>
                <a:ea typeface="MS PGothic" charset="-128"/>
                <a:cs typeface="Arial" charset="0"/>
              </a:rPr>
              <a:t> </a:t>
            </a:r>
            <a:r>
              <a:rPr lang="is-IS" altLang="x-none" sz="2000" b="1" dirty="0" err="1">
                <a:latin typeface="Arial" charset="0"/>
                <a:ea typeface="MS PGothic" charset="-128"/>
                <a:cs typeface="Arial" charset="0"/>
              </a:rPr>
              <a:t>you</a:t>
            </a:r>
            <a:r>
              <a:rPr lang="is-IS" altLang="x-none" sz="2000" b="1" dirty="0">
                <a:latin typeface="Arial" charset="0"/>
                <a:ea typeface="MS PGothic" charset="-128"/>
                <a:cs typeface="Arial" charset="0"/>
              </a:rPr>
              <a:t>!</a:t>
            </a:r>
          </a:p>
          <a:p>
            <a:pPr eaLnBrk="1" hangingPunct="1">
              <a:buClr>
                <a:srgbClr val="9B262D"/>
              </a:buClr>
            </a:pPr>
            <a:r>
              <a:rPr lang="is-IS" altLang="x-none" sz="2000" dirty="0" err="1">
                <a:latin typeface="Arial" charset="0"/>
                <a:ea typeface="MS PGothic" charset="-128"/>
                <a:cs typeface="Arial" charset="0"/>
              </a:rPr>
              <a:t>Necessary</a:t>
            </a:r>
            <a:r>
              <a:rPr lang="is-IS" altLang="x-none" sz="2000" dirty="0">
                <a:latin typeface="Arial" charset="0"/>
                <a:ea typeface="MS PGothic" charset="-128"/>
                <a:cs typeface="Arial" charset="0"/>
              </a:rPr>
              <a:t> for </a:t>
            </a:r>
            <a:r>
              <a:rPr lang="is-IS" altLang="x-none" sz="2000" dirty="0" err="1">
                <a:latin typeface="Arial" charset="0"/>
                <a:ea typeface="MS PGothic" charset="-128"/>
                <a:cs typeface="Arial" charset="0"/>
              </a:rPr>
              <a:t>effective</a:t>
            </a:r>
            <a:r>
              <a:rPr lang="is-IS" altLang="x-none" sz="2000" dirty="0">
                <a:latin typeface="Arial" charset="0"/>
                <a:ea typeface="MS PGothic" charset="-128"/>
                <a:cs typeface="Arial" charset="0"/>
              </a:rPr>
              <a:t> </a:t>
            </a:r>
            <a:r>
              <a:rPr lang="is-IS" altLang="x-none" sz="2000" dirty="0" err="1">
                <a:latin typeface="Arial" charset="0"/>
                <a:ea typeface="MS PGothic" charset="-128"/>
                <a:cs typeface="Arial" charset="0"/>
              </a:rPr>
              <a:t>cost</a:t>
            </a:r>
            <a:r>
              <a:rPr lang="is-IS" altLang="x-none" sz="2000" dirty="0">
                <a:latin typeface="Arial" charset="0"/>
                <a:ea typeface="MS PGothic" charset="-128"/>
                <a:cs typeface="Arial" charset="0"/>
              </a:rPr>
              <a:t> </a:t>
            </a:r>
            <a:r>
              <a:rPr lang="is-IS" altLang="x-none" sz="2000" dirty="0" err="1">
                <a:latin typeface="Arial" charset="0"/>
                <a:ea typeface="MS PGothic" charset="-128"/>
                <a:cs typeface="Arial" charset="0"/>
              </a:rPr>
              <a:t>control</a:t>
            </a:r>
            <a:r>
              <a:rPr lang="is-IS" altLang="x-none" sz="2000" dirty="0">
                <a:latin typeface="Arial" charset="0"/>
                <a:ea typeface="MS PGothic" charset="-128"/>
                <a:cs typeface="Arial" charset="0"/>
              </a:rPr>
              <a:t>.</a:t>
            </a:r>
          </a:p>
          <a:p>
            <a:pPr eaLnBrk="1" hangingPunct="1">
              <a:buClr>
                <a:srgbClr val="9B262D"/>
              </a:buClr>
            </a:pPr>
            <a:endParaRPr lang="is-IS" altLang="x-none" sz="2000" dirty="0">
              <a:latin typeface="Arial" charset="0"/>
              <a:ea typeface="MS PGothic" charset="-128"/>
              <a:cs typeface="Arial" charset="0"/>
            </a:endParaRPr>
          </a:p>
          <a:p>
            <a:pPr eaLnBrk="1" hangingPunct="1">
              <a:buClr>
                <a:srgbClr val="9B262D"/>
              </a:buClr>
            </a:pPr>
            <a:endParaRPr lang="en-US" altLang="x-none" sz="2000" dirty="0">
              <a:latin typeface="Arial" charset="0"/>
              <a:ea typeface="MS PGothic" charset="-128"/>
              <a:cs typeface="Arial" charset="0"/>
            </a:endParaRPr>
          </a:p>
        </p:txBody>
      </p:sp>
      <p:sp>
        <p:nvSpPr>
          <p:cNvPr id="62467" name="Footer Placeholder 3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9699718" y="4259770"/>
            <a:ext cx="3859795" cy="3048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404040"/>
                </a:solidFill>
                <a:latin typeface="Arial" charset="0"/>
                <a:ea typeface="MS PGothic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2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rgbClr val="9B262D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x-none" sz="1200" dirty="0">
              <a:solidFill>
                <a:srgbClr val="9B262D"/>
              </a:solidFill>
              <a:ea typeface="ＭＳ Ｐゴシック" charset="-128"/>
              <a:cs typeface="Geneva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>
          <a:xfrm>
            <a:off x="1981200" y="908050"/>
            <a:ext cx="8229600" cy="1143000"/>
          </a:xfrm>
        </p:spPr>
        <p:txBody>
          <a:bodyPr/>
          <a:lstStyle/>
          <a:p>
            <a:pPr eaLnBrk="1" hangingPunct="1"/>
            <a:r>
              <a:rPr lang="is-IS" altLang="x-none" sz="3200" b="1" dirty="0" err="1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rPr>
              <a:t>Time</a:t>
            </a:r>
            <a:r>
              <a:rPr lang="is-IS" altLang="x-none" sz="3200" b="1" dirty="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rPr>
              <a:t>-</a:t>
            </a:r>
            <a:r>
              <a:rPr lang="is-IS" altLang="x-none" sz="3200" b="1" dirty="0" err="1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rPr>
              <a:t>phased</a:t>
            </a:r>
            <a:r>
              <a:rPr lang="is-IS" altLang="x-none" sz="3200" b="1" dirty="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rPr>
              <a:t> </a:t>
            </a:r>
            <a:r>
              <a:rPr lang="is-IS" altLang="x-none" sz="3200" b="1" dirty="0" err="1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rPr>
              <a:t>budget</a:t>
            </a:r>
            <a:endParaRPr lang="en-US" altLang="x-none" sz="3200" b="1" dirty="0">
              <a:solidFill>
                <a:schemeClr val="tx1"/>
              </a:solidFill>
              <a:latin typeface="Arial" charset="0"/>
              <a:ea typeface="MS PGothic" charset="-128"/>
              <a:cs typeface="Arial" charset="0"/>
            </a:endParaRPr>
          </a:p>
        </p:txBody>
      </p:sp>
      <p:sp>
        <p:nvSpPr>
          <p:cNvPr id="64514" name="Content Placeholder 2"/>
          <p:cNvSpPr>
            <a:spLocks noGrp="1"/>
          </p:cNvSpPr>
          <p:nvPr>
            <p:ph idx="1"/>
          </p:nvPr>
        </p:nvSpPr>
        <p:spPr>
          <a:xfrm>
            <a:off x="2209800" y="1484313"/>
            <a:ext cx="7772400" cy="4191000"/>
          </a:xfrm>
          <a:ln/>
        </p:spPr>
        <p:txBody>
          <a:bodyPr>
            <a:normAutofit fontScale="85000" lnSpcReduction="20000"/>
          </a:bodyPr>
          <a:lstStyle/>
          <a:p>
            <a:pPr eaLnBrk="1" hangingPunct="1">
              <a:buClr>
                <a:srgbClr val="9B262D"/>
              </a:buClr>
            </a:pPr>
            <a:r>
              <a:rPr lang="en-US" altLang="x-none" sz="2000" b="1" dirty="0">
                <a:latin typeface="Arial" charset="0"/>
                <a:ea typeface="MS PGothic" charset="-128"/>
                <a:cs typeface="Arial" charset="0"/>
              </a:rPr>
              <a:t>Why?</a:t>
            </a:r>
          </a:p>
          <a:p>
            <a:pPr eaLnBrk="1" hangingPunct="1">
              <a:buClr>
                <a:srgbClr val="9B262D"/>
              </a:buClr>
            </a:pPr>
            <a:r>
              <a:rPr lang="en-US" altLang="x-none" sz="2000" dirty="0">
                <a:latin typeface="Arial" charset="0"/>
                <a:ea typeface="MS PGothic" charset="-128"/>
                <a:cs typeface="Arial" charset="0"/>
              </a:rPr>
              <a:t>=&gt; you can time-phase work packages and assign them to their respective scheduled activities to develop a budget over the life of the project</a:t>
            </a:r>
          </a:p>
          <a:p>
            <a:pPr eaLnBrk="1" hangingPunct="1">
              <a:buClr>
                <a:srgbClr val="9B262D"/>
              </a:buClr>
            </a:pPr>
            <a:r>
              <a:rPr lang="en-US" altLang="x-none" sz="2000" b="1" dirty="0">
                <a:latin typeface="Arial" charset="0"/>
                <a:ea typeface="MS PGothic" charset="-128"/>
                <a:cs typeface="Arial" charset="0"/>
              </a:rPr>
              <a:t>Why</a:t>
            </a:r>
            <a:r>
              <a:rPr lang="en-US" altLang="x-none" sz="2000" dirty="0">
                <a:latin typeface="Arial" charset="0"/>
                <a:ea typeface="MS PGothic" charset="-128"/>
                <a:cs typeface="Arial" charset="0"/>
              </a:rPr>
              <a:t> do we need </a:t>
            </a:r>
            <a:r>
              <a:rPr lang="en-US" altLang="x-none" sz="2000" b="1" dirty="0">
                <a:latin typeface="Arial" charset="0"/>
                <a:ea typeface="MS PGothic" charset="-128"/>
                <a:cs typeface="Arial" charset="0"/>
              </a:rPr>
              <a:t>a time-phased budget baseline</a:t>
            </a:r>
            <a:r>
              <a:rPr lang="en-US" altLang="x-none" sz="2000" dirty="0">
                <a:latin typeface="Arial" charset="0"/>
                <a:ea typeface="MS PGothic" charset="-128"/>
                <a:cs typeface="Arial" charset="0"/>
              </a:rPr>
              <a:t>?</a:t>
            </a:r>
          </a:p>
          <a:p>
            <a:pPr eaLnBrk="1" hangingPunct="1">
              <a:buClr>
                <a:srgbClr val="9B262D"/>
              </a:buClr>
            </a:pPr>
            <a:r>
              <a:rPr lang="en-US" altLang="x-none" sz="2000" dirty="0">
                <a:latin typeface="Arial" charset="0"/>
                <a:ea typeface="MS PGothic" charset="-128"/>
                <a:cs typeface="Arial" charset="0"/>
              </a:rPr>
              <a:t>=&gt; example: </a:t>
            </a:r>
          </a:p>
          <a:p>
            <a:pPr lvl="1" eaLnBrk="1" hangingPunct="1">
              <a:buClr>
                <a:srgbClr val="9B262D"/>
              </a:buClr>
            </a:pPr>
            <a:r>
              <a:rPr lang="en-US" altLang="x-none" sz="18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Total budget 4 million</a:t>
            </a:r>
          </a:p>
          <a:p>
            <a:pPr lvl="1" eaLnBrk="1" hangingPunct="1">
              <a:buClr>
                <a:srgbClr val="9B262D"/>
              </a:buClr>
            </a:pPr>
            <a:r>
              <a:rPr lang="en-US" altLang="x-none" sz="18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Time 10 weeks</a:t>
            </a:r>
          </a:p>
          <a:p>
            <a:pPr lvl="1" eaLnBrk="1" hangingPunct="1">
              <a:buClr>
                <a:srgbClr val="9B262D"/>
              </a:buClr>
            </a:pPr>
            <a:r>
              <a:rPr lang="en-US" altLang="x-none" sz="18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Cost per/week 400.00 US$</a:t>
            </a:r>
          </a:p>
          <a:p>
            <a:pPr lvl="1" eaLnBrk="1" hangingPunct="1">
              <a:buClr>
                <a:srgbClr val="9B262D"/>
              </a:buClr>
            </a:pPr>
            <a:r>
              <a:rPr lang="en-US" altLang="x-none" sz="18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Mid way through: Planned cost 2m but actual cost 2,4m.</a:t>
            </a:r>
          </a:p>
          <a:p>
            <a:pPr lvl="1" eaLnBrk="1" hangingPunct="1">
              <a:buClr>
                <a:srgbClr val="9B262D"/>
              </a:buClr>
            </a:pPr>
            <a:r>
              <a:rPr lang="en-US" altLang="x-none" sz="18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Good or bad?  Is this 400.000 overrun?</a:t>
            </a:r>
          </a:p>
          <a:p>
            <a:pPr lvl="1" eaLnBrk="1" hangingPunct="1">
              <a:buClr>
                <a:srgbClr val="9B262D"/>
              </a:buClr>
            </a:pPr>
            <a:r>
              <a:rPr lang="en-US" altLang="x-none" sz="18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Or: planned cost 2m and actual 1,7$M?  Under budget?</a:t>
            </a:r>
          </a:p>
          <a:p>
            <a:pPr lvl="1" eaLnBrk="1" hangingPunct="1">
              <a:buClr>
                <a:srgbClr val="9B262D"/>
              </a:buClr>
            </a:pPr>
            <a:endParaRPr lang="en-US" altLang="x-none" sz="1800" dirty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  <a:p>
            <a:pPr lvl="1" eaLnBrk="1" hangingPunct="1">
              <a:buClr>
                <a:srgbClr val="9B262D"/>
              </a:buClr>
            </a:pPr>
            <a:r>
              <a:rPr lang="en-US" altLang="x-none" sz="18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= </a:t>
            </a:r>
            <a:r>
              <a:rPr lang="en-US" altLang="x-none" sz="18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We don</a:t>
            </a:r>
            <a:r>
              <a:rPr lang="en-US" altLang="en-GB" sz="18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’</a:t>
            </a:r>
            <a:r>
              <a:rPr lang="en-US" altLang="x-none" sz="18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t know </a:t>
            </a:r>
            <a:r>
              <a:rPr lang="en-US" altLang="x-none" sz="18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how much work has been accomplished for the money spent!  = Hence: time-phased cost match is needed!</a:t>
            </a:r>
          </a:p>
          <a:p>
            <a:pPr eaLnBrk="1" hangingPunct="1">
              <a:buClr>
                <a:srgbClr val="9B262D"/>
              </a:buClr>
            </a:pPr>
            <a:endParaRPr lang="en-US" altLang="x-none" sz="2400" dirty="0">
              <a:latin typeface="Arial" charset="0"/>
              <a:ea typeface="MS PGothic" charset="-128"/>
              <a:cs typeface="Arial" charset="0"/>
            </a:endParaRPr>
          </a:p>
          <a:p>
            <a:pPr eaLnBrk="1" hangingPunct="1">
              <a:buClr>
                <a:srgbClr val="9B262D"/>
              </a:buClr>
            </a:pPr>
            <a:endParaRPr lang="en-US" altLang="x-none" sz="2400" dirty="0">
              <a:latin typeface="Arial" charset="0"/>
              <a:ea typeface="MS PGothic" charset="-128"/>
              <a:cs typeface="Arial" charset="0"/>
            </a:endParaRPr>
          </a:p>
        </p:txBody>
      </p:sp>
      <p:sp>
        <p:nvSpPr>
          <p:cNvPr id="64515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3287714" y="6461126"/>
            <a:ext cx="570388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404040"/>
                </a:solidFill>
                <a:latin typeface="Arial" charset="0"/>
                <a:ea typeface="MS PGothic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2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rgbClr val="9B262D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x-none" sz="1200" dirty="0">
              <a:solidFill>
                <a:srgbClr val="9B262D"/>
              </a:solidFill>
              <a:ea typeface="ＭＳ Ｐゴシック" charset="-128"/>
              <a:cs typeface="Geneva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46" y="1230086"/>
            <a:ext cx="8336233" cy="5334000"/>
          </a:xfrm>
        </p:spPr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en-US" sz="2100" dirty="0"/>
              <a:t>Understand the differences between time-constrained and resource-constrained schedules</a:t>
            </a:r>
          </a:p>
          <a:p>
            <a:pPr marL="514350" indent="-514350">
              <a:buAutoNum type="arabicPeriod"/>
            </a:pPr>
            <a:r>
              <a:rPr lang="en-US" sz="2100" dirty="0"/>
              <a:t>Identify different types of resource constraints</a:t>
            </a:r>
          </a:p>
          <a:p>
            <a:pPr marL="514350" indent="-514350">
              <a:buAutoNum type="arabicPeriod"/>
            </a:pPr>
            <a:r>
              <a:rPr lang="en-US" sz="2100" dirty="0"/>
              <a:t>Describe how the smoothing approach is used on time-constrained projects</a:t>
            </a:r>
          </a:p>
          <a:p>
            <a:pPr marL="514350" indent="-514350">
              <a:buAutoNum type="arabicPeriod"/>
            </a:pPr>
            <a:r>
              <a:rPr lang="en-US" sz="2100" dirty="0"/>
              <a:t>Describe how leveling approach is used for resource-constrained projects</a:t>
            </a:r>
          </a:p>
          <a:p>
            <a:pPr marL="514350" indent="-514350">
              <a:buAutoNum type="arabicPeriod"/>
            </a:pPr>
            <a:r>
              <a:rPr lang="en-US" sz="2100" dirty="0"/>
              <a:t>Understand how project management software creates resource-constrained schedules</a:t>
            </a:r>
          </a:p>
          <a:p>
            <a:pPr marL="514350" indent="-514350">
              <a:buAutoNum type="arabicPeriod"/>
            </a:pPr>
            <a:r>
              <a:rPr lang="en-US" sz="2100" dirty="0"/>
              <a:t>Understand when and why splitting tasks should be avoided</a:t>
            </a:r>
          </a:p>
          <a:p>
            <a:pPr marL="514350" indent="-514350">
              <a:buAutoNum type="arabicPeriod"/>
            </a:pPr>
            <a:r>
              <a:rPr lang="en-US" sz="2100" dirty="0"/>
              <a:t>Identify general guidelines for assigning people to specific tasks</a:t>
            </a:r>
          </a:p>
          <a:p>
            <a:pPr marL="514350" indent="-514350">
              <a:buAutoNum type="arabicPeriod"/>
            </a:pPr>
            <a:r>
              <a:rPr lang="en-US" sz="2100" dirty="0"/>
              <a:t>Identify common problems with </a:t>
            </a:r>
            <a:r>
              <a:rPr lang="en-US" sz="2100" dirty="0" err="1"/>
              <a:t>multiproject</a:t>
            </a:r>
            <a:r>
              <a:rPr lang="en-US" sz="2100" dirty="0"/>
              <a:t> resource scheduling</a:t>
            </a:r>
          </a:p>
          <a:p>
            <a:pPr marL="514350" indent="-514350">
              <a:buAutoNum type="arabicPeriod"/>
            </a:pPr>
            <a:r>
              <a:rPr lang="en-US" sz="2100" dirty="0"/>
              <a:t>Explain why a time-phased budget baseline is needed</a:t>
            </a:r>
          </a:p>
          <a:p>
            <a:pPr marL="514350" indent="-514350">
              <a:buAutoNum type="arabicPeriod"/>
            </a:pPr>
            <a:r>
              <a:rPr lang="en-US" sz="2100" dirty="0"/>
              <a:t>Create a time-phased project budget baseline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8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99A9600D-45E7-4CF0-AB14-5C77CDB2B04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601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>
          <a:xfrm>
            <a:off x="1981200" y="569913"/>
            <a:ext cx="8229600" cy="1143000"/>
          </a:xfrm>
        </p:spPr>
        <p:txBody>
          <a:bodyPr/>
          <a:lstStyle/>
          <a:p>
            <a:pPr eaLnBrk="1" hangingPunct="1"/>
            <a:r>
              <a:rPr lang="is-IS" altLang="x-none" sz="3200" b="1">
                <a:solidFill>
                  <a:srgbClr val="000000"/>
                </a:solidFill>
                <a:latin typeface="Arial" charset="0"/>
                <a:ea typeface="MS PGothic" charset="-128"/>
                <a:cs typeface="Arial" charset="0"/>
              </a:rPr>
              <a:t>Connect WBS and organization</a:t>
            </a:r>
            <a:endParaRPr lang="en-US" altLang="x-none" sz="3200" b="1">
              <a:solidFill>
                <a:srgbClr val="000000"/>
              </a:solidFill>
              <a:latin typeface="Arial" charset="0"/>
              <a:ea typeface="MS PGothic" charset="-128"/>
              <a:cs typeface="Arial" charset="0"/>
            </a:endParaRPr>
          </a:p>
        </p:txBody>
      </p:sp>
      <p:pic>
        <p:nvPicPr>
          <p:cNvPr id="66562" name="Picture 5" descr="gra25154_081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06714" y="1665288"/>
            <a:ext cx="6403975" cy="4906962"/>
          </a:xfrm>
          <a:ln/>
        </p:spPr>
      </p:pic>
      <p:sp>
        <p:nvSpPr>
          <p:cNvPr id="6656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3287714" y="6461126"/>
            <a:ext cx="570388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404040"/>
                </a:solidFill>
                <a:latin typeface="Arial" charset="0"/>
                <a:ea typeface="MS PGothic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2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rgbClr val="9B262D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x-none" sz="1200" dirty="0">
              <a:solidFill>
                <a:srgbClr val="9B262D"/>
              </a:solidFill>
              <a:ea typeface="ＭＳ Ｐゴシック" charset="-128"/>
              <a:cs typeface="Geneva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>
          <a:xfrm>
            <a:off x="1981200" y="692150"/>
            <a:ext cx="8229600" cy="1143000"/>
          </a:xfrm>
        </p:spPr>
        <p:txBody>
          <a:bodyPr/>
          <a:lstStyle/>
          <a:p>
            <a:pPr eaLnBrk="1" hangingPunct="1"/>
            <a:r>
              <a:rPr lang="is-IS" altLang="x-none" sz="3200" b="1" dirty="0" err="1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rPr>
              <a:t>Time</a:t>
            </a:r>
            <a:r>
              <a:rPr lang="is-IS" altLang="x-none" sz="3200" b="1" dirty="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rPr>
              <a:t>-</a:t>
            </a:r>
            <a:r>
              <a:rPr lang="is-IS" altLang="x-none" sz="3200" b="1" dirty="0" err="1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rPr>
              <a:t>phase</a:t>
            </a:r>
            <a:r>
              <a:rPr lang="is-IS" altLang="x-none" sz="3200" b="1" dirty="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rPr>
              <a:t> </a:t>
            </a:r>
            <a:r>
              <a:rPr lang="is-IS" altLang="x-none" sz="3200" b="1" dirty="0" err="1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rPr>
              <a:t>work</a:t>
            </a:r>
            <a:r>
              <a:rPr lang="is-IS" altLang="x-none" sz="3200" b="1" dirty="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rPr>
              <a:t> </a:t>
            </a:r>
            <a:r>
              <a:rPr lang="is-IS" altLang="x-none" sz="3200" b="1" dirty="0" err="1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rPr>
              <a:t>packages</a:t>
            </a:r>
            <a:endParaRPr lang="en-US" altLang="x-none" sz="3200" b="1" dirty="0">
              <a:solidFill>
                <a:schemeClr val="tx1"/>
              </a:solidFill>
              <a:latin typeface="Arial" charset="0"/>
              <a:ea typeface="MS PGothic" charset="-128"/>
              <a:cs typeface="Arial" charset="0"/>
            </a:endParaRPr>
          </a:p>
        </p:txBody>
      </p:sp>
      <p:pic>
        <p:nvPicPr>
          <p:cNvPr id="68610" name="Picture 6" descr="gra25154_081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625601"/>
            <a:ext cx="8229600" cy="4094163"/>
          </a:xfrm>
          <a:ln/>
        </p:spPr>
      </p:pic>
      <p:sp>
        <p:nvSpPr>
          <p:cNvPr id="68611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404040"/>
                </a:solidFill>
                <a:latin typeface="Arial" charset="0"/>
                <a:ea typeface="MS PGothic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2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rgbClr val="9B262D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x-none" sz="1200" dirty="0">
              <a:solidFill>
                <a:srgbClr val="9B262D"/>
              </a:solidFill>
              <a:ea typeface="ＭＳ Ｐゴシック" charset="-128"/>
              <a:cs typeface="Geneva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>
          <a:xfrm>
            <a:off x="1981200" y="620713"/>
            <a:ext cx="8229600" cy="1143000"/>
          </a:xfrm>
        </p:spPr>
        <p:txBody>
          <a:bodyPr/>
          <a:lstStyle/>
          <a:p>
            <a:pPr eaLnBrk="1" hangingPunct="1"/>
            <a:r>
              <a:rPr lang="is-IS" altLang="x-none" sz="3200" b="1" dirty="0" err="1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rPr>
              <a:t>Combine</a:t>
            </a:r>
            <a:r>
              <a:rPr lang="is-IS" altLang="x-none" sz="3200" b="1" dirty="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rPr>
              <a:t> </a:t>
            </a:r>
            <a:r>
              <a:rPr lang="is-IS" altLang="x-none" sz="3200" b="1" dirty="0" err="1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rPr>
              <a:t>time</a:t>
            </a:r>
            <a:r>
              <a:rPr lang="is-IS" altLang="x-none" sz="3200" b="1" dirty="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rPr>
              <a:t>-</a:t>
            </a:r>
            <a:r>
              <a:rPr lang="is-IS" altLang="x-none" sz="3200" b="1" dirty="0" err="1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rPr>
              <a:t>phased</a:t>
            </a:r>
            <a:r>
              <a:rPr lang="is-IS" altLang="x-none" sz="3200" b="1" dirty="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rPr>
              <a:t> </a:t>
            </a:r>
            <a:r>
              <a:rPr lang="is-IS" altLang="x-none" sz="3200" b="1" dirty="0" err="1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rPr>
              <a:t>work</a:t>
            </a:r>
            <a:r>
              <a:rPr lang="is-IS" altLang="x-none" sz="3200" b="1" dirty="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rPr>
              <a:t> </a:t>
            </a:r>
            <a:r>
              <a:rPr lang="is-IS" altLang="x-none" sz="3200" b="1" dirty="0" err="1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rPr>
              <a:t>packages</a:t>
            </a:r>
            <a:endParaRPr lang="en-US" altLang="x-none" sz="3200" b="1" dirty="0">
              <a:solidFill>
                <a:schemeClr val="tx1"/>
              </a:solidFill>
              <a:latin typeface="Arial" charset="0"/>
              <a:ea typeface="MS PGothic" charset="-128"/>
              <a:cs typeface="Arial" charset="0"/>
            </a:endParaRPr>
          </a:p>
        </p:txBody>
      </p:sp>
      <p:pic>
        <p:nvPicPr>
          <p:cNvPr id="70658" name="Picture 5" descr="gra25154_081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75000" y="1628775"/>
            <a:ext cx="5676900" cy="4643438"/>
          </a:xfrm>
          <a:ln/>
        </p:spPr>
      </p:pic>
      <p:sp>
        <p:nvSpPr>
          <p:cNvPr id="70659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3259139" y="6396039"/>
            <a:ext cx="570388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404040"/>
                </a:solidFill>
                <a:latin typeface="Arial" charset="0"/>
                <a:ea typeface="MS PGothic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2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rgbClr val="9B262D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x-none" sz="1200" dirty="0">
              <a:solidFill>
                <a:srgbClr val="9B262D"/>
              </a:solidFill>
              <a:ea typeface="ＭＳ Ｐゴシック" charset="-128"/>
              <a:cs typeface="Geneva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>
          <a:xfrm>
            <a:off x="2012950" y="765175"/>
            <a:ext cx="8229600" cy="1143000"/>
          </a:xfrm>
        </p:spPr>
        <p:txBody>
          <a:bodyPr/>
          <a:lstStyle/>
          <a:p>
            <a:pPr eaLnBrk="1" hangingPunct="1"/>
            <a:r>
              <a:rPr lang="is-IS" altLang="x-none" sz="3200" b="1" dirty="0" err="1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rPr>
              <a:t>Obtain</a:t>
            </a:r>
            <a:r>
              <a:rPr lang="is-IS" altLang="x-none" sz="3200" b="1" dirty="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rPr>
              <a:t> </a:t>
            </a:r>
            <a:r>
              <a:rPr lang="is-IS" altLang="x-none" sz="3200" b="1" dirty="0" err="1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rPr>
              <a:t>monthly</a:t>
            </a:r>
            <a:r>
              <a:rPr lang="is-IS" altLang="x-none" sz="3200" b="1" dirty="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rPr>
              <a:t> </a:t>
            </a:r>
            <a:r>
              <a:rPr lang="is-IS" altLang="x-none" sz="3200" b="1" dirty="0" err="1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rPr>
              <a:t>cash</a:t>
            </a:r>
            <a:r>
              <a:rPr lang="is-IS" altLang="x-none" sz="3200" b="1" dirty="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rPr>
              <a:t> </a:t>
            </a:r>
            <a:r>
              <a:rPr lang="is-IS" altLang="x-none" sz="3200" b="1" dirty="0" err="1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rPr>
              <a:t>flow</a:t>
            </a:r>
            <a:r>
              <a:rPr lang="is-IS" altLang="x-none" sz="3200" b="1" dirty="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rPr>
              <a:t>...</a:t>
            </a:r>
            <a:endParaRPr lang="en-US" altLang="x-none" sz="3200" b="1" dirty="0">
              <a:solidFill>
                <a:schemeClr val="tx1"/>
              </a:solidFill>
              <a:latin typeface="Arial" charset="0"/>
              <a:ea typeface="MS PGothic" charset="-128"/>
              <a:cs typeface="Arial" charset="0"/>
            </a:endParaRPr>
          </a:p>
        </p:txBody>
      </p:sp>
      <p:pic>
        <p:nvPicPr>
          <p:cNvPr id="72706" name="Picture 5" descr="gra25154_081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40138" y="1773239"/>
            <a:ext cx="5351462" cy="4340225"/>
          </a:xfrm>
          <a:ln/>
        </p:spPr>
      </p:pic>
      <p:sp>
        <p:nvSpPr>
          <p:cNvPr id="72707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3287714" y="6296026"/>
            <a:ext cx="570388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404040"/>
                </a:solidFill>
                <a:latin typeface="Arial" charset="0"/>
                <a:ea typeface="MS PGothic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2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rgbClr val="9B262D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x-none" sz="1200" dirty="0">
              <a:solidFill>
                <a:srgbClr val="9B262D"/>
              </a:solidFill>
              <a:ea typeface="ＭＳ Ｐゴシック" charset="-128"/>
              <a:cs typeface="Geneva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>
          <a:xfrm>
            <a:off x="2049463" y="620713"/>
            <a:ext cx="8229600" cy="1143000"/>
          </a:xfrm>
        </p:spPr>
        <p:txBody>
          <a:bodyPr/>
          <a:lstStyle/>
          <a:p>
            <a:pPr eaLnBrk="1" hangingPunct="1"/>
            <a:r>
              <a:rPr lang="is-IS" altLang="x-none" sz="3600" b="1" dirty="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rPr>
              <a:t>...</a:t>
            </a:r>
            <a:r>
              <a:rPr lang="is-IS" altLang="x-none" sz="3600" b="1" dirty="0" err="1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rPr>
              <a:t>and</a:t>
            </a:r>
            <a:r>
              <a:rPr lang="is-IS" altLang="x-none" sz="3600" b="1" dirty="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rPr>
              <a:t> </a:t>
            </a:r>
            <a:r>
              <a:rPr lang="is-IS" altLang="x-none" sz="3600" b="1" dirty="0" err="1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rPr>
              <a:t>resource</a:t>
            </a:r>
            <a:r>
              <a:rPr lang="is-IS" altLang="x-none" sz="3600" b="1" dirty="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rPr>
              <a:t> </a:t>
            </a:r>
            <a:r>
              <a:rPr lang="is-IS" altLang="x-none" sz="3600" b="1" dirty="0" err="1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rPr>
              <a:t>usage</a:t>
            </a:r>
            <a:r>
              <a:rPr lang="is-IS" altLang="x-none" sz="3600" b="1" dirty="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rPr>
              <a:t> </a:t>
            </a:r>
            <a:r>
              <a:rPr lang="is-IS" altLang="x-none" sz="3600" b="1" dirty="0" err="1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rPr>
              <a:t>schedule</a:t>
            </a:r>
            <a:endParaRPr lang="en-US" altLang="x-none" sz="3600" b="1" dirty="0">
              <a:solidFill>
                <a:schemeClr val="tx1"/>
              </a:solidFill>
              <a:latin typeface="Arial" charset="0"/>
              <a:ea typeface="MS PGothic" charset="-128"/>
              <a:cs typeface="Arial" charset="0"/>
            </a:endParaRPr>
          </a:p>
        </p:txBody>
      </p:sp>
      <p:pic>
        <p:nvPicPr>
          <p:cNvPr id="74754" name="Picture 6" descr="gra25154_0818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95589" y="1647825"/>
            <a:ext cx="6003925" cy="4610100"/>
          </a:xfrm>
          <a:ln/>
        </p:spPr>
      </p:pic>
      <p:sp>
        <p:nvSpPr>
          <p:cNvPr id="74755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3287714" y="6278564"/>
            <a:ext cx="570388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404040"/>
                </a:solidFill>
                <a:latin typeface="Arial" charset="0"/>
                <a:ea typeface="MS PGothic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2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rgbClr val="9B262D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x-none" sz="1200" dirty="0">
              <a:solidFill>
                <a:srgbClr val="9B262D"/>
              </a:solidFill>
              <a:ea typeface="ＭＳ Ｐゴシック" charset="-128"/>
              <a:cs typeface="Geneva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/>
            <a:r>
              <a:rPr lang="en-US" altLang="x-none" sz="3200" b="1" dirty="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rPr>
              <a:t>Discussion points</a:t>
            </a:r>
          </a:p>
        </p:txBody>
      </p:sp>
      <p:sp>
        <p:nvSpPr>
          <p:cNvPr id="76802" name="Content Placeholder 2"/>
          <p:cNvSpPr>
            <a:spLocks noGrp="1"/>
          </p:cNvSpPr>
          <p:nvPr>
            <p:ph idx="4294967295"/>
          </p:nvPr>
        </p:nvSpPr>
        <p:spPr>
          <a:xfrm>
            <a:off x="2230438" y="2209800"/>
            <a:ext cx="7772400" cy="41910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Clr>
                <a:srgbClr val="9B262D"/>
              </a:buClr>
            </a:pPr>
            <a:r>
              <a:rPr lang="en-US" altLang="x-none" sz="2100">
                <a:latin typeface="Arial" charset="0"/>
                <a:ea typeface="MS PGothic" charset="-128"/>
                <a:cs typeface="Arial" charset="0"/>
              </a:rPr>
              <a:t>What is the main purpose of Scheduling Resources?</a:t>
            </a:r>
          </a:p>
          <a:p>
            <a:pPr eaLnBrk="1" hangingPunct="1">
              <a:spcBef>
                <a:spcPct val="50000"/>
              </a:spcBef>
              <a:buClr>
                <a:srgbClr val="9B262D"/>
              </a:buClr>
            </a:pPr>
            <a:r>
              <a:rPr lang="en-US" altLang="x-none" sz="2100">
                <a:latin typeface="Arial" charset="0"/>
                <a:ea typeface="MS PGothic" charset="-128"/>
                <a:cs typeface="Arial" charset="0"/>
              </a:rPr>
              <a:t>What is classification of Scheduling Problem?</a:t>
            </a:r>
          </a:p>
          <a:p>
            <a:pPr eaLnBrk="1" hangingPunct="1">
              <a:spcBef>
                <a:spcPct val="50000"/>
              </a:spcBef>
              <a:buClr>
                <a:srgbClr val="9B262D"/>
              </a:buClr>
            </a:pPr>
            <a:r>
              <a:rPr lang="en-US" altLang="x-none" sz="2100">
                <a:latin typeface="Arial" charset="0"/>
                <a:ea typeface="MS PGothic" charset="-128"/>
                <a:cs typeface="Arial" charset="0"/>
              </a:rPr>
              <a:t>Explain types of resource constraints</a:t>
            </a:r>
          </a:p>
          <a:p>
            <a:pPr eaLnBrk="1" hangingPunct="1">
              <a:spcBef>
                <a:spcPct val="50000"/>
              </a:spcBef>
              <a:buClr>
                <a:srgbClr val="9B262D"/>
              </a:buClr>
            </a:pPr>
            <a:r>
              <a:rPr lang="en-US" altLang="x-none" sz="2100">
                <a:latin typeface="Arial" charset="0"/>
                <a:ea typeface="MS PGothic" charset="-128"/>
                <a:cs typeface="Arial" charset="0"/>
              </a:rPr>
              <a:t>What is smoothing? </a:t>
            </a:r>
          </a:p>
          <a:p>
            <a:pPr eaLnBrk="1" hangingPunct="1">
              <a:buClr>
                <a:srgbClr val="9B262D"/>
              </a:buClr>
            </a:pPr>
            <a:endParaRPr lang="en-US" altLang="x-none" sz="2100">
              <a:latin typeface="Arial" charset="0"/>
              <a:ea typeface="MS PGothic" charset="-128"/>
              <a:cs typeface="Arial" charset="0"/>
            </a:endParaRPr>
          </a:p>
        </p:txBody>
      </p:sp>
      <p:sp>
        <p:nvSpPr>
          <p:cNvPr id="76803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404040"/>
                </a:solidFill>
                <a:latin typeface="Arial" charset="0"/>
                <a:ea typeface="MS PGothic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2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rgbClr val="9B262D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x-none" sz="1200" dirty="0">
              <a:solidFill>
                <a:srgbClr val="9B262D"/>
              </a:solidFill>
              <a:ea typeface="ＭＳ Ｐゴシック" charset="-128"/>
              <a:cs typeface="Geneva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BB213-7D5D-421A-9A03-0A2B8D173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>
                <a:solidFill>
                  <a:schemeClr val="tx1"/>
                </a:solidFill>
              </a:rPr>
              <a:t>Practise</a:t>
            </a:r>
            <a:r>
              <a:rPr lang="is-IS" dirty="0">
                <a:solidFill>
                  <a:schemeClr val="tx1"/>
                </a:solidFill>
              </a:rPr>
              <a:t> </a:t>
            </a:r>
            <a:r>
              <a:rPr lang="is-IS" dirty="0" err="1">
                <a:solidFill>
                  <a:schemeClr val="tx1"/>
                </a:solidFill>
              </a:rPr>
              <a:t>assignment</a:t>
            </a:r>
            <a:r>
              <a:rPr lang="is-IS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3E2BC-287C-4723-AEE9-7C20E62EB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On page 292 there is Case 8.1 </a:t>
            </a:r>
          </a:p>
          <a:p>
            <a:r>
              <a:rPr lang="en-GB" dirty="0"/>
              <a:t>Those of you who want to practise, do that case. It‘s easy and straight forward. But gives you a good idea on how and why this has to be done. 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And no, this does not count to your final grade, but will make you better program managers. </a:t>
            </a:r>
          </a:p>
        </p:txBody>
      </p:sp>
    </p:spTree>
    <p:extLst>
      <p:ext uri="{BB962C8B-B14F-4D97-AF65-F5344CB8AC3E}">
        <p14:creationId xmlns:p14="http://schemas.microsoft.com/office/powerpoint/2010/main" val="572802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/>
            <a:r>
              <a:rPr lang="is-IS" altLang="x-none" sz="3200" b="1" dirty="0" err="1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rPr>
              <a:t>Project</a:t>
            </a:r>
            <a:r>
              <a:rPr lang="is-IS" altLang="x-none" sz="3200" b="1" dirty="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rPr>
              <a:t> </a:t>
            </a:r>
            <a:r>
              <a:rPr lang="is-IS" altLang="x-none" sz="3200" b="1" dirty="0" err="1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rPr>
              <a:t>contraints</a:t>
            </a:r>
            <a:endParaRPr lang="en-US" altLang="x-none" sz="3200" b="1" dirty="0">
              <a:solidFill>
                <a:schemeClr val="tx1"/>
              </a:solidFill>
              <a:latin typeface="Arial" charset="0"/>
              <a:ea typeface="MS PGothic" charset="-128"/>
              <a:cs typeface="Arial" charset="0"/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4294967295"/>
          </p:nvPr>
        </p:nvSpPr>
        <p:spPr>
          <a:xfrm>
            <a:off x="801905" y="1592334"/>
            <a:ext cx="5294095" cy="1400530"/>
          </a:xfrm>
        </p:spPr>
        <p:txBody>
          <a:bodyPr/>
          <a:lstStyle/>
          <a:p>
            <a:pPr eaLnBrk="1" hangingPunct="1">
              <a:buClr>
                <a:srgbClr val="9B262D"/>
              </a:buClr>
            </a:pPr>
            <a:r>
              <a:rPr lang="en-US" altLang="x-none" dirty="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rPr>
              <a:t>Plan is nothing … </a:t>
            </a:r>
            <a:r>
              <a:rPr lang="en-US" altLang="x-none" b="1" dirty="0">
                <a:solidFill>
                  <a:srgbClr val="0000FF"/>
                </a:solidFill>
                <a:latin typeface="Arial" charset="0"/>
                <a:ea typeface="MS PGothic" charset="-128"/>
                <a:cs typeface="Arial" charset="0"/>
              </a:rPr>
              <a:t>planning</a:t>
            </a:r>
            <a:r>
              <a:rPr lang="en-US" altLang="x-none" dirty="0">
                <a:solidFill>
                  <a:srgbClr val="0000FF"/>
                </a:solidFill>
                <a:latin typeface="Arial" charset="0"/>
                <a:ea typeface="MS PGothic" charset="-128"/>
                <a:cs typeface="Arial" charset="0"/>
              </a:rPr>
              <a:t> </a:t>
            </a:r>
            <a:r>
              <a:rPr lang="en-US" altLang="x-none" dirty="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rPr>
              <a:t>is everything</a:t>
            </a:r>
          </a:p>
          <a:p>
            <a:pPr eaLnBrk="1" hangingPunct="1">
              <a:buClr>
                <a:srgbClr val="9B262D"/>
              </a:buClr>
              <a:buFont typeface="Arial" charset="0"/>
              <a:buNone/>
            </a:pPr>
            <a:endParaRPr lang="en-US" altLang="x-none" dirty="0">
              <a:solidFill>
                <a:schemeClr val="tx1"/>
              </a:solidFill>
              <a:latin typeface="Arial" charset="0"/>
              <a:ea typeface="MS PGothic" charset="-128"/>
              <a:cs typeface="Arial" charset="0"/>
            </a:endParaRPr>
          </a:p>
          <a:p>
            <a:pPr eaLnBrk="1" hangingPunct="1">
              <a:buClr>
                <a:srgbClr val="9B262D"/>
              </a:buClr>
            </a:pPr>
            <a:r>
              <a:rPr lang="en-US" altLang="x-none" dirty="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rPr>
              <a:t>Up-front planning is essential</a:t>
            </a:r>
          </a:p>
          <a:p>
            <a:pPr eaLnBrk="1" hangingPunct="1">
              <a:buClr>
                <a:srgbClr val="9B262D"/>
              </a:buClr>
            </a:pPr>
            <a:endParaRPr lang="en-US" altLang="x-none" dirty="0">
              <a:latin typeface="Arial" charset="0"/>
              <a:ea typeface="MS PGothic" charset="-128"/>
              <a:cs typeface="Arial" charset="0"/>
            </a:endParaRPr>
          </a:p>
        </p:txBody>
      </p:sp>
      <p:sp>
        <p:nvSpPr>
          <p:cNvPr id="15363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404040"/>
                </a:solidFill>
                <a:latin typeface="Arial" charset="0"/>
                <a:ea typeface="MS PGothic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2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rgbClr val="9B262D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x-none" sz="1200" dirty="0">
              <a:solidFill>
                <a:srgbClr val="9B262D"/>
              </a:solidFill>
              <a:ea typeface="ＭＳ Ｐゴシック" charset="-128"/>
              <a:cs typeface="Geneva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761AE17-5147-4B90-8A52-4AD42C286C4E}"/>
              </a:ext>
            </a:extLst>
          </p:cNvPr>
          <p:cNvSpPr txBox="1">
            <a:spLocks/>
          </p:cNvSpPr>
          <p:nvPr/>
        </p:nvSpPr>
        <p:spPr>
          <a:xfrm>
            <a:off x="3261471" y="4132481"/>
            <a:ext cx="5294095" cy="17739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9B262D"/>
              </a:buClr>
              <a:buNone/>
            </a:pPr>
            <a:endParaRPr lang="en-US" altLang="x-none" dirty="0">
              <a:latin typeface="Arial" charset="0"/>
              <a:ea typeface="MS PGothic" charset="-128"/>
              <a:cs typeface="Arial" charset="0"/>
            </a:endParaRPr>
          </a:p>
          <a:p>
            <a:pPr>
              <a:buClr>
                <a:srgbClr val="9B262D"/>
              </a:buClr>
            </a:pPr>
            <a:endParaRPr lang="en-US" altLang="x-none" dirty="0">
              <a:latin typeface="Arial" charset="0"/>
              <a:ea typeface="MS PGothic" charset="-128"/>
              <a:cs typeface="Arial" charset="0"/>
            </a:endParaRPr>
          </a:p>
          <a:p>
            <a:pPr>
              <a:buClr>
                <a:srgbClr val="9B262D"/>
              </a:buClr>
            </a:pPr>
            <a:endParaRPr lang="en-US" altLang="x-none" dirty="0">
              <a:latin typeface="Arial" charset="0"/>
              <a:ea typeface="MS PGothic" charset="-128"/>
              <a:cs typeface="Arial" charset="0"/>
            </a:endParaRPr>
          </a:p>
        </p:txBody>
      </p:sp>
      <p:pic>
        <p:nvPicPr>
          <p:cNvPr id="7" name="Picture 2" descr="A picture containing indoor, building, table, wooden&#10;&#10;Description automatically generated">
            <a:extLst>
              <a:ext uri="{FF2B5EF4-FFF2-40B4-BE49-F238E27FC236}">
                <a16:creationId xmlns:a16="http://schemas.microsoft.com/office/drawing/2014/main" id="{FCEA4827-B5BC-49A6-80BF-DAF0905B61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6" b="17387"/>
          <a:stretch/>
        </p:blipFill>
        <p:spPr bwMode="auto">
          <a:xfrm>
            <a:off x="6203508" y="1592334"/>
            <a:ext cx="4300481" cy="233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480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/>
            <a:r>
              <a:rPr lang="en-US" altLang="x-none" sz="3200" b="1">
                <a:latin typeface="Arial" charset="0"/>
                <a:ea typeface="MS PGothic" charset="-128"/>
                <a:cs typeface="Arial" charset="0"/>
              </a:rPr>
              <a:t>Remember …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4294967295"/>
          </p:nvPr>
        </p:nvSpPr>
        <p:spPr>
          <a:xfrm>
            <a:off x="2236788" y="2060576"/>
            <a:ext cx="7918450" cy="4608513"/>
          </a:xfrm>
        </p:spPr>
        <p:txBody>
          <a:bodyPr/>
          <a:lstStyle/>
          <a:p>
            <a:pPr>
              <a:buClr>
                <a:srgbClr val="9B262D"/>
              </a:buClr>
            </a:pPr>
            <a:r>
              <a:rPr lang="en-US" altLang="x-none" sz="2100" dirty="0">
                <a:latin typeface="Arial" charset="0"/>
                <a:ea typeface="MS PGothic" charset="-128"/>
                <a:cs typeface="Arial" charset="0"/>
              </a:rPr>
              <a:t>Project network times are </a:t>
            </a:r>
            <a:r>
              <a:rPr lang="en-US" altLang="x-none" sz="2100" b="1" dirty="0">
                <a:latin typeface="Arial" charset="0"/>
                <a:ea typeface="MS PGothic" charset="-128"/>
                <a:cs typeface="Arial" charset="0"/>
              </a:rPr>
              <a:t>not</a:t>
            </a:r>
            <a:r>
              <a:rPr lang="en-US" altLang="x-none" sz="2100" dirty="0">
                <a:latin typeface="Arial" charset="0"/>
                <a:ea typeface="MS PGothic" charset="-128"/>
                <a:cs typeface="Arial" charset="0"/>
              </a:rPr>
              <a:t> a schedule, until resources have been assigned!</a:t>
            </a:r>
          </a:p>
          <a:p>
            <a:pPr>
              <a:buClr>
                <a:srgbClr val="9B262D"/>
              </a:buClr>
            </a:pPr>
            <a:r>
              <a:rPr lang="en-US" altLang="x-none" sz="2100" dirty="0">
                <a:latin typeface="Arial" charset="0"/>
                <a:ea typeface="MS PGothic" charset="-128"/>
                <a:cs typeface="Arial" charset="0"/>
              </a:rPr>
              <a:t>Cost estimates are </a:t>
            </a:r>
            <a:r>
              <a:rPr lang="en-US" altLang="x-none" sz="2100" b="1" dirty="0">
                <a:latin typeface="Arial" charset="0"/>
                <a:ea typeface="MS PGothic" charset="-128"/>
                <a:cs typeface="Arial" charset="0"/>
              </a:rPr>
              <a:t>not</a:t>
            </a:r>
            <a:r>
              <a:rPr lang="en-US" altLang="x-none" sz="2100" dirty="0">
                <a:latin typeface="Arial" charset="0"/>
                <a:ea typeface="MS PGothic" charset="-128"/>
                <a:cs typeface="Arial" charset="0"/>
              </a:rPr>
              <a:t> a budget, until they have been time-phased!</a:t>
            </a:r>
          </a:p>
          <a:p>
            <a:pPr>
              <a:buClr>
                <a:srgbClr val="9B262D"/>
              </a:buClr>
            </a:pPr>
            <a:r>
              <a:rPr lang="en-US" altLang="x-none" sz="2100" dirty="0">
                <a:latin typeface="Arial" charset="0"/>
                <a:ea typeface="MS PGothic" charset="-128"/>
                <a:cs typeface="Arial" charset="0"/>
              </a:rPr>
              <a:t>To finish your plan, you need to include: </a:t>
            </a:r>
            <a:r>
              <a:rPr lang="en-US" altLang="x-none" sz="2100" b="1" dirty="0">
                <a:latin typeface="Arial" charset="0"/>
                <a:ea typeface="MS PGothic" charset="-128"/>
                <a:cs typeface="Arial" charset="0"/>
              </a:rPr>
              <a:t>cost</a:t>
            </a:r>
            <a:r>
              <a:rPr lang="en-US" altLang="x-none" sz="2100" dirty="0">
                <a:latin typeface="Arial" charset="0"/>
                <a:ea typeface="MS PGothic" charset="-128"/>
                <a:cs typeface="Arial" charset="0"/>
              </a:rPr>
              <a:t> and </a:t>
            </a:r>
            <a:r>
              <a:rPr lang="en-US" altLang="x-none" sz="2100" b="1" dirty="0">
                <a:latin typeface="Arial" charset="0"/>
                <a:ea typeface="MS PGothic" charset="-128"/>
                <a:cs typeface="Arial" charset="0"/>
              </a:rPr>
              <a:t>resources</a:t>
            </a:r>
            <a:r>
              <a:rPr lang="en-US" altLang="x-none" sz="2100" dirty="0">
                <a:latin typeface="Arial" charset="0"/>
                <a:ea typeface="MS PGothic" charset="-128"/>
                <a:cs typeface="Arial" charset="0"/>
              </a:rPr>
              <a:t>!</a:t>
            </a:r>
          </a:p>
          <a:p>
            <a:pPr>
              <a:buClr>
                <a:srgbClr val="9B262D"/>
              </a:buClr>
            </a:pPr>
            <a:r>
              <a:rPr lang="en-US" altLang="x-none" sz="2100" dirty="0">
                <a:latin typeface="Arial" charset="0"/>
                <a:ea typeface="MS PGothic" charset="-128"/>
                <a:cs typeface="Arial" charset="0"/>
              </a:rPr>
              <a:t>This helps you to make realistic judgments of </a:t>
            </a:r>
            <a:r>
              <a:rPr lang="en-US" altLang="x-none" sz="2100" b="1" dirty="0">
                <a:latin typeface="Arial" charset="0"/>
                <a:ea typeface="MS PGothic" charset="-128"/>
                <a:cs typeface="Arial" charset="0"/>
              </a:rPr>
              <a:t>resource availability</a:t>
            </a:r>
            <a:r>
              <a:rPr lang="en-US" altLang="x-none" sz="2100" dirty="0">
                <a:latin typeface="Arial" charset="0"/>
                <a:ea typeface="MS PGothic" charset="-128"/>
                <a:cs typeface="Arial" charset="0"/>
              </a:rPr>
              <a:t> and </a:t>
            </a:r>
            <a:r>
              <a:rPr lang="en-US" altLang="x-none" sz="2100" b="1" dirty="0">
                <a:latin typeface="Arial" charset="0"/>
                <a:ea typeface="MS PGothic" charset="-128"/>
                <a:cs typeface="Arial" charset="0"/>
              </a:rPr>
              <a:t>project duration</a:t>
            </a:r>
            <a:endParaRPr lang="en-US" altLang="x-none" sz="2100" dirty="0">
              <a:latin typeface="Arial" charset="0"/>
              <a:ea typeface="MS PGothic" charset="-128"/>
              <a:cs typeface="Arial" charset="0"/>
            </a:endParaRPr>
          </a:p>
          <a:p>
            <a:pPr>
              <a:buClr>
                <a:srgbClr val="9B262D"/>
              </a:buClr>
            </a:pPr>
            <a:r>
              <a:rPr lang="en-US" altLang="x-none" sz="2100" dirty="0">
                <a:latin typeface="Arial" charset="0"/>
                <a:ea typeface="MS PGothic" charset="-128"/>
                <a:cs typeface="Arial" charset="0"/>
              </a:rPr>
              <a:t>Chapters so far have predicted a </a:t>
            </a:r>
            <a:r>
              <a:rPr lang="en-US" altLang="x-none" sz="2100" u="sng" dirty="0">
                <a:latin typeface="Arial" charset="0"/>
                <a:ea typeface="MS PGothic" charset="-128"/>
                <a:cs typeface="Arial" charset="0"/>
              </a:rPr>
              <a:t>perfect world </a:t>
            </a:r>
            <a:r>
              <a:rPr lang="en-US" altLang="x-none" sz="2100" dirty="0">
                <a:latin typeface="Arial" charset="0"/>
                <a:ea typeface="MS PGothic" charset="-128"/>
                <a:cs typeface="Arial" charset="0"/>
              </a:rPr>
              <a:t>situation.</a:t>
            </a:r>
          </a:p>
        </p:txBody>
      </p:sp>
      <p:sp>
        <p:nvSpPr>
          <p:cNvPr id="17411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404040"/>
                </a:solidFill>
                <a:latin typeface="Arial" charset="0"/>
                <a:ea typeface="MS PGothic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2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rgbClr val="9B262D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x-none" sz="1200" dirty="0">
              <a:solidFill>
                <a:srgbClr val="9B262D"/>
              </a:solidFill>
              <a:ea typeface="ＭＳ Ｐゴシック" charset="-128"/>
              <a:cs typeface="Geneva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 idx="4294967295"/>
          </p:nvPr>
        </p:nvSpPr>
        <p:spPr>
          <a:xfrm>
            <a:off x="1981200" y="68103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/>
            <a:r>
              <a:rPr lang="en-US" altLang="x-none" sz="3200" b="1">
                <a:latin typeface="Arial" charset="0"/>
                <a:ea typeface="MS PGothic" charset="-128"/>
                <a:cs typeface="Arial" charset="0"/>
              </a:rPr>
              <a:t>The Resource Problem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4294967295"/>
          </p:nvPr>
        </p:nvSpPr>
        <p:spPr>
          <a:xfrm>
            <a:off x="2216150" y="1557338"/>
            <a:ext cx="7772400" cy="5040312"/>
          </a:xfrm>
        </p:spPr>
        <p:txBody>
          <a:bodyPr/>
          <a:lstStyle/>
          <a:p>
            <a:pPr>
              <a:buClr>
                <a:srgbClr val="9B262D"/>
              </a:buClr>
            </a:pPr>
            <a:r>
              <a:rPr lang="en-US" altLang="x-none" dirty="0">
                <a:latin typeface="Arial" charset="0"/>
                <a:ea typeface="MS PGothic" charset="-128"/>
                <a:cs typeface="Arial" charset="0"/>
              </a:rPr>
              <a:t>Resource Scheduling Problems:</a:t>
            </a:r>
            <a:endParaRPr lang="en-US" altLang="x-none" dirty="0">
              <a:latin typeface="Arial" charset="0"/>
              <a:ea typeface="Arial" charset="0"/>
              <a:cs typeface="Arial" charset="0"/>
            </a:endParaRPr>
          </a:p>
          <a:p>
            <a:pPr lvl="1">
              <a:buClr>
                <a:srgbClr val="9B262D"/>
              </a:buClr>
            </a:pPr>
            <a:r>
              <a:rPr lang="en-US" altLang="x-none" sz="2000" dirty="0">
                <a:latin typeface="Arial" charset="0"/>
                <a:ea typeface="Arial" charset="0"/>
                <a:cs typeface="Arial" charset="0"/>
              </a:rPr>
              <a:t>The implicit </a:t>
            </a:r>
            <a:r>
              <a:rPr lang="en-US" altLang="x-none" sz="2000" b="1" dirty="0">
                <a:latin typeface="Arial" charset="0"/>
                <a:ea typeface="Arial" charset="0"/>
                <a:cs typeface="Arial" charset="0"/>
              </a:rPr>
              <a:t>assumption is that resources will be available </a:t>
            </a:r>
            <a:r>
              <a:rPr lang="en-US" altLang="x-none" sz="2000" dirty="0">
                <a:latin typeface="Arial" charset="0"/>
                <a:ea typeface="Arial" charset="0"/>
                <a:cs typeface="Arial" charset="0"/>
              </a:rPr>
              <a:t>in the required amounts </a:t>
            </a:r>
            <a:r>
              <a:rPr lang="en-US" altLang="x-none" sz="2000" b="1" dirty="0">
                <a:latin typeface="Arial" charset="0"/>
                <a:ea typeface="Arial" charset="0"/>
                <a:cs typeface="Arial" charset="0"/>
              </a:rPr>
              <a:t>when needed</a:t>
            </a:r>
            <a:r>
              <a:rPr lang="en-US" altLang="x-none" sz="2000" dirty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lvl="1">
              <a:buClr>
                <a:srgbClr val="9B262D"/>
              </a:buClr>
            </a:pPr>
            <a:r>
              <a:rPr lang="en-US" altLang="x-none" sz="2000" dirty="0">
                <a:latin typeface="Arial" charset="0"/>
                <a:ea typeface="Arial" charset="0"/>
                <a:cs typeface="Arial" charset="0"/>
              </a:rPr>
              <a:t>If resources are adequate, but demands varies = even out resources by </a:t>
            </a:r>
            <a:r>
              <a:rPr lang="en-US" altLang="x-none" sz="2000" u="sng" dirty="0">
                <a:latin typeface="Arial" charset="0"/>
                <a:ea typeface="Arial" charset="0"/>
                <a:cs typeface="Arial" charset="0"/>
              </a:rPr>
              <a:t>delaying noncritical activities </a:t>
            </a:r>
            <a:r>
              <a:rPr lang="en-US" altLang="x-none" sz="2000" dirty="0">
                <a:latin typeface="Arial" charset="0"/>
                <a:ea typeface="Arial" charset="0"/>
                <a:cs typeface="Arial" charset="0"/>
              </a:rPr>
              <a:t>(using </a:t>
            </a:r>
            <a:r>
              <a:rPr lang="en-US" altLang="x-none" sz="2000" dirty="0" err="1">
                <a:latin typeface="Arial" charset="0"/>
                <a:ea typeface="Arial" charset="0"/>
                <a:cs typeface="Arial" charset="0"/>
              </a:rPr>
              <a:t>slak</a:t>
            </a:r>
            <a:r>
              <a:rPr lang="en-US" altLang="x-none" sz="2000" dirty="0">
                <a:latin typeface="Arial" charset="0"/>
                <a:ea typeface="Arial" charset="0"/>
                <a:cs typeface="Arial" charset="0"/>
              </a:rPr>
              <a:t>) to lower peak demand and increase resource utilization = </a:t>
            </a:r>
            <a:r>
              <a:rPr lang="en-US" altLang="x-none" sz="2000" b="1" dirty="0">
                <a:latin typeface="Arial" charset="0"/>
                <a:ea typeface="Arial" charset="0"/>
                <a:cs typeface="Arial" charset="0"/>
              </a:rPr>
              <a:t>resource smoothing</a:t>
            </a:r>
          </a:p>
          <a:p>
            <a:pPr lvl="1">
              <a:buClr>
                <a:srgbClr val="9B262D"/>
              </a:buClr>
            </a:pPr>
            <a:r>
              <a:rPr lang="en-US" altLang="x-none" sz="2000" dirty="0">
                <a:latin typeface="Arial" charset="0"/>
                <a:ea typeface="Arial" charset="0"/>
                <a:cs typeface="Arial" charset="0"/>
              </a:rPr>
              <a:t>If resources are </a:t>
            </a:r>
            <a:r>
              <a:rPr lang="en-US" altLang="x-none" sz="2000" b="1" dirty="0">
                <a:latin typeface="Arial" charset="0"/>
                <a:ea typeface="Arial" charset="0"/>
                <a:cs typeface="Arial" charset="0"/>
              </a:rPr>
              <a:t>not</a:t>
            </a:r>
            <a:r>
              <a:rPr lang="en-US" altLang="x-none" sz="2000" dirty="0">
                <a:latin typeface="Arial" charset="0"/>
                <a:ea typeface="Arial" charset="0"/>
                <a:cs typeface="Arial" charset="0"/>
              </a:rPr>
              <a:t> adequate to meet peak demand; then the late </a:t>
            </a:r>
            <a:r>
              <a:rPr lang="en-US" altLang="x-none" sz="2000" u="sng" dirty="0">
                <a:latin typeface="Arial" charset="0"/>
                <a:ea typeface="Arial" charset="0"/>
                <a:cs typeface="Arial" charset="0"/>
              </a:rPr>
              <a:t>start of activities must be delayed </a:t>
            </a:r>
            <a:r>
              <a:rPr lang="en-US" altLang="x-none" sz="2000" dirty="0">
                <a:latin typeface="Arial" charset="0"/>
                <a:ea typeface="Arial" charset="0"/>
                <a:cs typeface="Arial" charset="0"/>
              </a:rPr>
              <a:t>and the </a:t>
            </a:r>
            <a:r>
              <a:rPr lang="en-US" altLang="x-none" sz="2000" u="sng" dirty="0">
                <a:latin typeface="Arial" charset="0"/>
                <a:ea typeface="Arial" charset="0"/>
                <a:cs typeface="Arial" charset="0"/>
              </a:rPr>
              <a:t>project duration increased</a:t>
            </a:r>
            <a:r>
              <a:rPr lang="en-US" altLang="x-none" sz="2000" dirty="0">
                <a:latin typeface="Arial" charset="0"/>
                <a:ea typeface="Arial" charset="0"/>
                <a:cs typeface="Arial" charset="0"/>
              </a:rPr>
              <a:t> = </a:t>
            </a:r>
            <a:r>
              <a:rPr lang="en-US" altLang="x-none" sz="2000" b="1" dirty="0">
                <a:latin typeface="Arial" charset="0"/>
                <a:ea typeface="Arial" charset="0"/>
                <a:cs typeface="Arial" charset="0"/>
              </a:rPr>
              <a:t>Resource-Constrained Scheduling</a:t>
            </a:r>
          </a:p>
          <a:p>
            <a:pPr lvl="1">
              <a:buClr>
                <a:srgbClr val="9B262D"/>
              </a:buClr>
            </a:pPr>
            <a:endParaRPr lang="en-US" altLang="x-none" sz="2000" dirty="0">
              <a:latin typeface="Arial" charset="0"/>
              <a:ea typeface="Arial" charset="0"/>
              <a:cs typeface="Arial" charset="0"/>
            </a:endParaRPr>
          </a:p>
          <a:p>
            <a:pPr lvl="1">
              <a:buClr>
                <a:srgbClr val="9B262D"/>
              </a:buClr>
            </a:pPr>
            <a:r>
              <a:rPr lang="en-US" altLang="x-none" sz="2000" dirty="0">
                <a:latin typeface="Arial" charset="0"/>
                <a:ea typeface="Arial" charset="0"/>
                <a:cs typeface="Arial" charset="0"/>
              </a:rPr>
              <a:t>Resource utilization and availability through </a:t>
            </a:r>
            <a:r>
              <a:rPr lang="en-US" altLang="x-none" sz="2000" b="1" dirty="0">
                <a:latin typeface="Arial" charset="0"/>
                <a:ea typeface="Arial" charset="0"/>
                <a:cs typeface="Arial" charset="0"/>
              </a:rPr>
              <a:t>Resource Leveling</a:t>
            </a:r>
            <a:r>
              <a:rPr lang="en-US" altLang="x-none" sz="2000" dirty="0"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en-US" altLang="x-none" sz="2000" b="1" dirty="0">
                <a:latin typeface="Arial" charset="0"/>
                <a:ea typeface="Arial" charset="0"/>
                <a:cs typeface="Arial" charset="0"/>
              </a:rPr>
              <a:t>Resource Constrained Scheduling</a:t>
            </a:r>
          </a:p>
          <a:p>
            <a:pPr lvl="1">
              <a:buClr>
                <a:srgbClr val="9B262D"/>
              </a:buClr>
            </a:pPr>
            <a:endParaRPr lang="en-US" altLang="x-none" dirty="0"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buClr>
                <a:srgbClr val="9B262D"/>
              </a:buClr>
            </a:pPr>
            <a:endParaRPr lang="en-US" altLang="x-none" dirty="0">
              <a:latin typeface="Arial" charset="0"/>
              <a:ea typeface="MS PGothic" charset="-128"/>
              <a:cs typeface="Arial" charset="0"/>
            </a:endParaRPr>
          </a:p>
        </p:txBody>
      </p:sp>
      <p:sp>
        <p:nvSpPr>
          <p:cNvPr id="19459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404040"/>
                </a:solidFill>
                <a:latin typeface="Arial" charset="0"/>
                <a:ea typeface="MS PGothic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2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rgbClr val="9B262D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x-none" sz="1200" dirty="0">
              <a:solidFill>
                <a:srgbClr val="9B262D"/>
              </a:solidFill>
              <a:ea typeface="ＭＳ Ｐゴシック" charset="-128"/>
              <a:cs typeface="Geneva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8610" name="AutoShape 2"/>
          <p:cNvSpPr>
            <a:spLocks noGrp="1" noChangeArrowheads="1"/>
          </p:cNvSpPr>
          <p:nvPr>
            <p:ph type="title"/>
          </p:nvPr>
        </p:nvSpPr>
        <p:spPr>
          <a:xfrm>
            <a:off x="2017714" y="266700"/>
            <a:ext cx="8156575" cy="755650"/>
          </a:xfrm>
          <a:noFill/>
          <a:ln/>
        </p:spPr>
        <p:txBody>
          <a:bodyPr/>
          <a:lstStyle/>
          <a:p>
            <a:r>
              <a:rPr lang="en-US" sz="2800" dirty="0"/>
              <a:t>Project Planning Process</a:t>
            </a: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8931276" y="6172200"/>
            <a:ext cx="1279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8.1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50" y="1783098"/>
            <a:ext cx="8191500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900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619047" y="231775"/>
            <a:ext cx="8229600" cy="1143000"/>
          </a:xfrm>
        </p:spPr>
        <p:txBody>
          <a:bodyPr/>
          <a:lstStyle/>
          <a:p>
            <a:pPr eaLnBrk="1" hangingPunct="1"/>
            <a:r>
              <a:rPr lang="is-IS" altLang="x-none" sz="3200" b="1" dirty="0" err="1">
                <a:solidFill>
                  <a:schemeClr val="tx1">
                    <a:lumMod val="95000"/>
                  </a:schemeClr>
                </a:solidFill>
                <a:latin typeface="Arial" charset="0"/>
                <a:ea typeface="MS PGothic" charset="-128"/>
                <a:cs typeface="Arial" charset="0"/>
              </a:rPr>
              <a:t>Effects</a:t>
            </a:r>
            <a:r>
              <a:rPr lang="is-IS" altLang="x-none" sz="3200" b="1" dirty="0">
                <a:solidFill>
                  <a:schemeClr val="tx1">
                    <a:lumMod val="95000"/>
                  </a:schemeClr>
                </a:solidFill>
                <a:latin typeface="Arial" charset="0"/>
                <a:ea typeface="MS PGothic" charset="-128"/>
                <a:cs typeface="Arial" charset="0"/>
              </a:rPr>
              <a:t> of </a:t>
            </a:r>
            <a:r>
              <a:rPr lang="is-IS" altLang="x-none" sz="3200" b="1" dirty="0" err="1">
                <a:solidFill>
                  <a:schemeClr val="tx1">
                    <a:lumMod val="95000"/>
                  </a:schemeClr>
                </a:solidFill>
                <a:latin typeface="Arial" charset="0"/>
                <a:ea typeface="MS PGothic" charset="-128"/>
                <a:cs typeface="Arial" charset="0"/>
              </a:rPr>
              <a:t>resource</a:t>
            </a:r>
            <a:r>
              <a:rPr lang="is-IS" altLang="x-none" sz="3200" b="1" dirty="0">
                <a:solidFill>
                  <a:schemeClr val="tx1">
                    <a:lumMod val="95000"/>
                  </a:schemeClr>
                </a:solidFill>
                <a:latin typeface="Arial" charset="0"/>
                <a:ea typeface="MS PGothic" charset="-128"/>
                <a:cs typeface="Arial" charset="0"/>
              </a:rPr>
              <a:t> </a:t>
            </a:r>
            <a:r>
              <a:rPr lang="is-IS" altLang="x-none" sz="3200" b="1" dirty="0" err="1">
                <a:solidFill>
                  <a:schemeClr val="tx1">
                    <a:lumMod val="95000"/>
                  </a:schemeClr>
                </a:solidFill>
                <a:latin typeface="Arial" charset="0"/>
                <a:ea typeface="MS PGothic" charset="-128"/>
                <a:cs typeface="Arial" charset="0"/>
              </a:rPr>
              <a:t>constraints</a:t>
            </a:r>
            <a:endParaRPr lang="en-US" altLang="x-none" sz="3200" b="1" dirty="0">
              <a:solidFill>
                <a:schemeClr val="tx1">
                  <a:lumMod val="95000"/>
                </a:schemeClr>
              </a:solidFill>
              <a:latin typeface="Arial" charset="0"/>
              <a:ea typeface="MS PGothic" charset="-128"/>
              <a:cs typeface="Arial" charset="0"/>
            </a:endParaRPr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404040"/>
                </a:solidFill>
                <a:latin typeface="Arial" charset="0"/>
                <a:ea typeface="MS PGothic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2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rgbClr val="9B262D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x-none" sz="1200" dirty="0">
              <a:solidFill>
                <a:srgbClr val="9B262D"/>
              </a:solidFill>
              <a:ea typeface="ＭＳ Ｐゴシック" charset="-128"/>
              <a:cs typeface="Geneva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87087E-652E-4F8A-B97F-93C99AA25C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275" y="1374775"/>
            <a:ext cx="7791450" cy="54006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altLang="x-none" sz="3200" b="1" dirty="0" err="1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rPr>
              <a:t>Type</a:t>
            </a:r>
            <a:r>
              <a:rPr lang="is-IS" altLang="x-none" sz="3200" b="1" dirty="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rPr>
              <a:t> of </a:t>
            </a:r>
            <a:r>
              <a:rPr lang="is-IS" altLang="x-none" sz="3200" b="1" dirty="0" err="1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rPr>
              <a:t>resource</a:t>
            </a:r>
            <a:r>
              <a:rPr lang="is-IS" altLang="x-none" sz="3200" b="1" dirty="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rPr>
              <a:t> </a:t>
            </a:r>
            <a:r>
              <a:rPr lang="is-IS" altLang="x-none" sz="3200" b="1" dirty="0" err="1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rPr>
              <a:t>constraints</a:t>
            </a:r>
            <a:endParaRPr lang="en-US" altLang="x-none" sz="3200" b="1" dirty="0">
              <a:solidFill>
                <a:schemeClr val="tx1"/>
              </a:solidFill>
              <a:latin typeface="Arial" charset="0"/>
              <a:ea typeface="MS PGothic" charset="-128"/>
              <a:cs typeface="Arial" charset="0"/>
            </a:endParaRP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/>
          <a:lstStyle/>
          <a:p>
            <a:pPr eaLnBrk="1" hangingPunct="1">
              <a:spcBef>
                <a:spcPct val="50000"/>
              </a:spcBef>
              <a:buClr>
                <a:srgbClr val="9B262D"/>
              </a:buClr>
            </a:pPr>
            <a:endParaRPr lang="en-US" altLang="x-none" dirty="0">
              <a:latin typeface="Arial" charset="0"/>
              <a:ea typeface="MS PGothic" charset="-128"/>
              <a:cs typeface="Arial" charset="0"/>
            </a:endParaRPr>
          </a:p>
          <a:p>
            <a:pPr eaLnBrk="1" hangingPunct="1">
              <a:spcBef>
                <a:spcPct val="50000"/>
              </a:spcBef>
              <a:buClr>
                <a:srgbClr val="9B262D"/>
              </a:buClr>
            </a:pPr>
            <a:r>
              <a:rPr lang="en-US" altLang="x-none" dirty="0">
                <a:latin typeface="Arial" charset="0"/>
                <a:ea typeface="MS PGothic" charset="-128"/>
                <a:cs typeface="Arial" charset="0"/>
              </a:rPr>
              <a:t>People</a:t>
            </a:r>
          </a:p>
          <a:p>
            <a:pPr eaLnBrk="1" hangingPunct="1">
              <a:spcBef>
                <a:spcPct val="50000"/>
              </a:spcBef>
              <a:buClr>
                <a:srgbClr val="9B262D"/>
              </a:buClr>
            </a:pPr>
            <a:r>
              <a:rPr lang="en-US" altLang="x-none" dirty="0">
                <a:latin typeface="Arial" charset="0"/>
                <a:ea typeface="MS PGothic" charset="-128"/>
                <a:cs typeface="Arial" charset="0"/>
              </a:rPr>
              <a:t>Materials</a:t>
            </a:r>
          </a:p>
          <a:p>
            <a:pPr eaLnBrk="1" hangingPunct="1">
              <a:spcBef>
                <a:spcPct val="50000"/>
              </a:spcBef>
              <a:buClr>
                <a:srgbClr val="9B262D"/>
              </a:buClr>
            </a:pPr>
            <a:r>
              <a:rPr lang="en-US" altLang="x-none" dirty="0">
                <a:latin typeface="Arial" charset="0"/>
                <a:ea typeface="MS PGothic" charset="-128"/>
                <a:cs typeface="Arial" charset="0"/>
              </a:rPr>
              <a:t>Equipment</a:t>
            </a:r>
          </a:p>
        </p:txBody>
      </p:sp>
      <p:sp>
        <p:nvSpPr>
          <p:cNvPr id="23555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404040"/>
                </a:solidFill>
                <a:latin typeface="Arial" charset="0"/>
                <a:ea typeface="MS PGothic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2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rgbClr val="9B262D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x-none" sz="1200" dirty="0">
              <a:solidFill>
                <a:srgbClr val="9B262D"/>
              </a:solidFill>
              <a:ea typeface="ＭＳ Ｐゴシック" charset="-128"/>
              <a:cs typeface="Geneva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9A824E176BC24B89D5D6B85A74A217" ma:contentTypeVersion="13" ma:contentTypeDescription="Create a new document." ma:contentTypeScope="" ma:versionID="f026d46e9e8e8d394797aa4f2165e717">
  <xsd:schema xmlns:xsd="http://www.w3.org/2001/XMLSchema" xmlns:xs="http://www.w3.org/2001/XMLSchema" xmlns:p="http://schemas.microsoft.com/office/2006/metadata/properties" xmlns:ns3="061643d2-7b54-41e1-a7eb-63fda343f8f3" xmlns:ns4="da07c3eb-2b80-4ade-9c23-1098c8d4e098" targetNamespace="http://schemas.microsoft.com/office/2006/metadata/properties" ma:root="true" ma:fieldsID="13e78a043f4fb3af18715b6509ff1db6" ns3:_="" ns4:_="">
    <xsd:import namespace="061643d2-7b54-41e1-a7eb-63fda343f8f3"/>
    <xsd:import namespace="da07c3eb-2b80-4ade-9c23-1098c8d4e09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1643d2-7b54-41e1-a7eb-63fda343f8f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07c3eb-2b80-4ade-9c23-1098c8d4e0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92E4C22-8050-4CC1-8563-E9D47BC884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1643d2-7b54-41e1-a7eb-63fda343f8f3"/>
    <ds:schemaRef ds:uri="da07c3eb-2b80-4ade-9c23-1098c8d4e0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E858B54-06F6-43A3-A64F-5504EE16D6E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324527-93CC-45F6-8E25-2864786D5CB1}">
  <ds:schemaRefs>
    <ds:schemaRef ds:uri="http://schemas.microsoft.com/office/2006/metadata/properties"/>
    <ds:schemaRef ds:uri="http://purl.org/dc/dcmitype/"/>
    <ds:schemaRef ds:uri="061643d2-7b54-41e1-a7eb-63fda343f8f3"/>
    <ds:schemaRef ds:uri="http://purl.org/dc/elements/1.1/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da07c3eb-2b80-4ade-9c23-1098c8d4e09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356</TotalTime>
  <Words>1315</Words>
  <Application>Microsoft Office PowerPoint</Application>
  <PresentationFormat>Widescreen</PresentationFormat>
  <Paragraphs>165</Paragraphs>
  <Slides>36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Century Gothic</vt:lpstr>
      <vt:lpstr>Lucida Grande</vt:lpstr>
      <vt:lpstr>Times</vt:lpstr>
      <vt:lpstr>Wingdings 3</vt:lpstr>
      <vt:lpstr>Ion</vt:lpstr>
      <vt:lpstr>Chapter Eight – Scheduling Resources and Costs</vt:lpstr>
      <vt:lpstr>You are here </vt:lpstr>
      <vt:lpstr>Learning Objectives</vt:lpstr>
      <vt:lpstr>Project contraints</vt:lpstr>
      <vt:lpstr>Remember …</vt:lpstr>
      <vt:lpstr>The Resource Problem</vt:lpstr>
      <vt:lpstr>Project Planning Process</vt:lpstr>
      <vt:lpstr>Effects of resource constraints</vt:lpstr>
      <vt:lpstr>Type of resource constraints</vt:lpstr>
      <vt:lpstr>Classification of a  Scheduling Problem</vt:lpstr>
      <vt:lpstr>Resource Allocation Methods</vt:lpstr>
      <vt:lpstr>Example</vt:lpstr>
      <vt:lpstr>Resource Allocation Methods (cont’d)</vt:lpstr>
      <vt:lpstr>Resource-Constrained Projects</vt:lpstr>
      <vt:lpstr>Resource-Constrained Schedule through Period 2–3</vt:lpstr>
      <vt:lpstr>Resource-Constrained Schedule through Period 2–3</vt:lpstr>
      <vt:lpstr>Resource-Constrained Schedule through Period 2–3</vt:lpstr>
      <vt:lpstr>Resource-Constrained Schedule through Period 5–6</vt:lpstr>
      <vt:lpstr>Resource-Constrained Schedule through Period 5–6</vt:lpstr>
      <vt:lpstr>Resource-Constrained Schedule through Period 5–6</vt:lpstr>
      <vt:lpstr>What has changed?</vt:lpstr>
      <vt:lpstr>Impacts of resource-constrained scheduling</vt:lpstr>
      <vt:lpstr>Splitting/multitasking</vt:lpstr>
      <vt:lpstr>Benefits of Scheduling Resources</vt:lpstr>
      <vt:lpstr>Assigning people to projects</vt:lpstr>
      <vt:lpstr> Managing multi-project scheduling </vt:lpstr>
      <vt:lpstr> Problems in managing multi-project scheduling </vt:lpstr>
      <vt:lpstr>Time-phased budget</vt:lpstr>
      <vt:lpstr>Time-phased budget</vt:lpstr>
      <vt:lpstr>Connect WBS and organization</vt:lpstr>
      <vt:lpstr>Time-phase work packages</vt:lpstr>
      <vt:lpstr>Combine time-phased work packages</vt:lpstr>
      <vt:lpstr>Obtain monthly cash flow...</vt:lpstr>
      <vt:lpstr>...and resource usage schedule</vt:lpstr>
      <vt:lpstr>Discussion points</vt:lpstr>
      <vt:lpstr>Practise assignment.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Eight – Scheduling Resources and Costs</dc:title>
  <dc:creator>Stefán Guðnason</dc:creator>
  <cp:lastModifiedBy>Stefán Guðnason</cp:lastModifiedBy>
  <cp:revision>1</cp:revision>
  <dcterms:created xsi:type="dcterms:W3CDTF">2020-02-12T17:37:07Z</dcterms:created>
  <dcterms:modified xsi:type="dcterms:W3CDTF">2020-02-12T23:33:38Z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0x0101003F9A824E176BC24B89D5D6B85A74A217</vt:lpwstr>
  </property>
</Properties>
</file>